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73" r:id="rId3"/>
    <p:sldId id="257" r:id="rId4"/>
    <p:sldId id="276" r:id="rId5"/>
    <p:sldId id="261" r:id="rId6"/>
    <p:sldId id="259" r:id="rId7"/>
    <p:sldId id="274" r:id="rId8"/>
    <p:sldId id="258" r:id="rId9"/>
    <p:sldId id="275" r:id="rId10"/>
    <p:sldId id="272" r:id="rId11"/>
    <p:sldId id="271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1355EB-DED2-4861-B113-269EB4DCB10B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4381987-C7C3-4EFB-AED9-F3E2D74ED7CD}">
      <dgm:prSet custT="1"/>
      <dgm:spPr/>
      <dgm:t>
        <a:bodyPr/>
        <a:lstStyle/>
        <a:p>
          <a:r>
            <a:rPr lang="fi-FI" sz="3600" b="1" u="sng" dirty="0"/>
            <a:t>Paritehtävä 2</a:t>
          </a:r>
          <a:endParaRPr lang="en-US" sz="3600" dirty="0"/>
        </a:p>
      </dgm:t>
    </dgm:pt>
    <dgm:pt modelId="{7662028D-D586-4DEB-BD8E-DB159F283E4A}" type="parTrans" cxnId="{A0001216-A6AA-4836-806E-2FDA8276BB98}">
      <dgm:prSet/>
      <dgm:spPr/>
      <dgm:t>
        <a:bodyPr/>
        <a:lstStyle/>
        <a:p>
          <a:endParaRPr lang="en-US"/>
        </a:p>
      </dgm:t>
    </dgm:pt>
    <dgm:pt modelId="{4E93ADBC-1DEF-49F2-96AB-A5F4041A0FE6}" type="sibTrans" cxnId="{A0001216-A6AA-4836-806E-2FDA8276BB98}">
      <dgm:prSet/>
      <dgm:spPr/>
      <dgm:t>
        <a:bodyPr/>
        <a:lstStyle/>
        <a:p>
          <a:endParaRPr lang="en-US"/>
        </a:p>
      </dgm:t>
    </dgm:pt>
    <dgm:pt modelId="{5587BDA6-E318-4D36-99F6-B754519237DF}">
      <dgm:prSet/>
      <dgm:spPr/>
      <dgm:t>
        <a:bodyPr/>
        <a:lstStyle/>
        <a:p>
          <a:r>
            <a:rPr lang="fi-FI" b="1" dirty="0"/>
            <a:t>Tee parin kanssa pieni tarina kuvasta. Kerro juhlasta.</a:t>
          </a:r>
          <a:endParaRPr lang="en-US" dirty="0"/>
        </a:p>
      </dgm:t>
    </dgm:pt>
    <dgm:pt modelId="{34123C0F-0316-4138-B5D1-1F17FA88832A}" type="parTrans" cxnId="{93996D20-6649-427D-8411-C7C0E3FCD88D}">
      <dgm:prSet/>
      <dgm:spPr/>
      <dgm:t>
        <a:bodyPr/>
        <a:lstStyle/>
        <a:p>
          <a:endParaRPr lang="en-US"/>
        </a:p>
      </dgm:t>
    </dgm:pt>
    <dgm:pt modelId="{6E9377F3-53B1-4842-AD49-21F23CE7C5FC}" type="sibTrans" cxnId="{93996D20-6649-427D-8411-C7C0E3FCD88D}">
      <dgm:prSet/>
      <dgm:spPr/>
      <dgm:t>
        <a:bodyPr/>
        <a:lstStyle/>
        <a:p>
          <a:endParaRPr lang="en-US"/>
        </a:p>
      </dgm:t>
    </dgm:pt>
    <dgm:pt modelId="{61D26EEC-1406-43E2-9E9B-BE0F85774FAF}">
      <dgm:prSet/>
      <dgm:spPr/>
      <dgm:t>
        <a:bodyPr/>
        <a:lstStyle/>
        <a:p>
          <a:r>
            <a:rPr lang="fi-FI" dirty="0"/>
            <a:t>Mikä juhla tämä on?</a:t>
          </a:r>
          <a:endParaRPr lang="en-US" dirty="0"/>
        </a:p>
      </dgm:t>
    </dgm:pt>
    <dgm:pt modelId="{AA9EC18B-6A8A-4119-BD01-586AF8B4776D}" type="parTrans" cxnId="{838DE8C6-F626-4E33-A4F5-A289C9D86C14}">
      <dgm:prSet/>
      <dgm:spPr/>
      <dgm:t>
        <a:bodyPr/>
        <a:lstStyle/>
        <a:p>
          <a:endParaRPr lang="en-US"/>
        </a:p>
      </dgm:t>
    </dgm:pt>
    <dgm:pt modelId="{F0CEA086-248F-4589-8B9A-A57B97432F7A}" type="sibTrans" cxnId="{838DE8C6-F626-4E33-A4F5-A289C9D86C14}">
      <dgm:prSet/>
      <dgm:spPr/>
      <dgm:t>
        <a:bodyPr/>
        <a:lstStyle/>
        <a:p>
          <a:endParaRPr lang="en-US"/>
        </a:p>
      </dgm:t>
    </dgm:pt>
    <dgm:pt modelId="{3947E0C2-08E5-4E2C-8DCA-3BBDA833EED7}">
      <dgm:prSet/>
      <dgm:spPr/>
      <dgm:t>
        <a:bodyPr/>
        <a:lstStyle/>
        <a:p>
          <a:r>
            <a:rPr lang="fi-FI" dirty="0"/>
            <a:t>Milloin juhla on?</a:t>
          </a:r>
          <a:endParaRPr lang="en-US" dirty="0"/>
        </a:p>
      </dgm:t>
    </dgm:pt>
    <dgm:pt modelId="{A50726BA-02E8-4394-85BE-DCB62177EE99}" type="parTrans" cxnId="{C372F7AF-6E86-4CA7-BE6D-2E05830552AC}">
      <dgm:prSet/>
      <dgm:spPr/>
      <dgm:t>
        <a:bodyPr/>
        <a:lstStyle/>
        <a:p>
          <a:endParaRPr lang="en-US"/>
        </a:p>
      </dgm:t>
    </dgm:pt>
    <dgm:pt modelId="{5B4C4E8E-01F0-4AEB-892B-031F904BB0EB}" type="sibTrans" cxnId="{C372F7AF-6E86-4CA7-BE6D-2E05830552AC}">
      <dgm:prSet/>
      <dgm:spPr/>
      <dgm:t>
        <a:bodyPr/>
        <a:lstStyle/>
        <a:p>
          <a:endParaRPr lang="en-US"/>
        </a:p>
      </dgm:t>
    </dgm:pt>
    <dgm:pt modelId="{01DC64BE-33C4-428E-9876-840A4AF408ED}">
      <dgm:prSet/>
      <dgm:spPr/>
      <dgm:t>
        <a:bodyPr/>
        <a:lstStyle/>
        <a:p>
          <a:r>
            <a:rPr lang="fi-FI" dirty="0"/>
            <a:t>Missä juhla on?</a:t>
          </a:r>
          <a:endParaRPr lang="en-US" dirty="0"/>
        </a:p>
      </dgm:t>
    </dgm:pt>
    <dgm:pt modelId="{BE21FEE7-2AFF-40E2-AA92-83EF0E12EB0D}" type="parTrans" cxnId="{9B72F12A-0AFC-47F5-B165-E4B40D74E088}">
      <dgm:prSet/>
      <dgm:spPr/>
      <dgm:t>
        <a:bodyPr/>
        <a:lstStyle/>
        <a:p>
          <a:endParaRPr lang="en-US"/>
        </a:p>
      </dgm:t>
    </dgm:pt>
    <dgm:pt modelId="{D5028D5F-52AA-4DEC-872C-EB3539C1369A}" type="sibTrans" cxnId="{9B72F12A-0AFC-47F5-B165-E4B40D74E088}">
      <dgm:prSet/>
      <dgm:spPr/>
      <dgm:t>
        <a:bodyPr/>
        <a:lstStyle/>
        <a:p>
          <a:endParaRPr lang="en-US"/>
        </a:p>
      </dgm:t>
    </dgm:pt>
    <dgm:pt modelId="{DCB73B8B-2B32-42E6-A582-B46B85E171B7}">
      <dgm:prSet/>
      <dgm:spPr/>
      <dgm:t>
        <a:bodyPr/>
        <a:lstStyle/>
        <a:p>
          <a:r>
            <a:rPr lang="fi-FI" dirty="0"/>
            <a:t>Kenen juhla se on?</a:t>
          </a:r>
          <a:endParaRPr lang="en-US" dirty="0"/>
        </a:p>
      </dgm:t>
    </dgm:pt>
    <dgm:pt modelId="{998F3F30-B8B7-46AF-ACFF-F0BEBEDEB631}" type="parTrans" cxnId="{E1D7F5B0-A4A5-4D1A-9387-9CAC004BFE3F}">
      <dgm:prSet/>
      <dgm:spPr/>
      <dgm:t>
        <a:bodyPr/>
        <a:lstStyle/>
        <a:p>
          <a:endParaRPr lang="en-US"/>
        </a:p>
      </dgm:t>
    </dgm:pt>
    <dgm:pt modelId="{FCE080A0-3A08-4341-BDE2-170B6FA4E307}" type="sibTrans" cxnId="{E1D7F5B0-A4A5-4D1A-9387-9CAC004BFE3F}">
      <dgm:prSet/>
      <dgm:spPr/>
      <dgm:t>
        <a:bodyPr/>
        <a:lstStyle/>
        <a:p>
          <a:endParaRPr lang="en-US"/>
        </a:p>
      </dgm:t>
    </dgm:pt>
    <dgm:pt modelId="{832BD2B8-CEFF-491C-8B84-E51EAE914D65}">
      <dgm:prSet/>
      <dgm:spPr/>
      <dgm:t>
        <a:bodyPr/>
        <a:lstStyle/>
        <a:p>
          <a:r>
            <a:rPr lang="fi-FI" dirty="0"/>
            <a:t>Montako vierasta juhlassa on?</a:t>
          </a:r>
          <a:endParaRPr lang="en-US" dirty="0"/>
        </a:p>
      </dgm:t>
    </dgm:pt>
    <dgm:pt modelId="{868E8CA6-DEDD-4818-B236-54CFD67DDFE6}" type="parTrans" cxnId="{7CE22A5B-207F-4B50-98CB-CCF8098CB00D}">
      <dgm:prSet/>
      <dgm:spPr/>
      <dgm:t>
        <a:bodyPr/>
        <a:lstStyle/>
        <a:p>
          <a:endParaRPr lang="en-US"/>
        </a:p>
      </dgm:t>
    </dgm:pt>
    <dgm:pt modelId="{F2C5186B-9A9C-4689-BFC0-8521406639DB}" type="sibTrans" cxnId="{7CE22A5B-207F-4B50-98CB-CCF8098CB00D}">
      <dgm:prSet/>
      <dgm:spPr/>
      <dgm:t>
        <a:bodyPr/>
        <a:lstStyle/>
        <a:p>
          <a:endParaRPr lang="en-US"/>
        </a:p>
      </dgm:t>
    </dgm:pt>
    <dgm:pt modelId="{F47D232F-4AF8-4614-9151-5E9B0A283422}">
      <dgm:prSet/>
      <dgm:spPr/>
      <dgm:t>
        <a:bodyPr/>
        <a:lstStyle/>
        <a:p>
          <a:r>
            <a:rPr lang="fi-FI" dirty="0"/>
            <a:t>Millainen juhla on?</a:t>
          </a:r>
          <a:endParaRPr lang="en-US" dirty="0"/>
        </a:p>
      </dgm:t>
    </dgm:pt>
    <dgm:pt modelId="{B600443E-9E1B-457C-8204-A767F126E042}" type="parTrans" cxnId="{E976488E-06FE-4A91-8B51-E68E14EAA1CB}">
      <dgm:prSet/>
      <dgm:spPr/>
      <dgm:t>
        <a:bodyPr/>
        <a:lstStyle/>
        <a:p>
          <a:endParaRPr lang="en-US"/>
        </a:p>
      </dgm:t>
    </dgm:pt>
    <dgm:pt modelId="{77F151E2-3D5C-4BE6-9A9D-BAFC66826B6B}" type="sibTrans" cxnId="{E976488E-06FE-4A91-8B51-E68E14EAA1CB}">
      <dgm:prSet/>
      <dgm:spPr/>
      <dgm:t>
        <a:bodyPr/>
        <a:lstStyle/>
        <a:p>
          <a:endParaRPr lang="en-US"/>
        </a:p>
      </dgm:t>
    </dgm:pt>
    <dgm:pt modelId="{C29C8B83-5500-4A1F-8C69-F7B42D7BBFAD}">
      <dgm:prSet/>
      <dgm:spPr/>
      <dgm:t>
        <a:bodyPr/>
        <a:lstStyle/>
        <a:p>
          <a:r>
            <a:rPr lang="fi-FI" dirty="0"/>
            <a:t>Mitä ruokaa juhlassa on?</a:t>
          </a:r>
          <a:endParaRPr lang="en-US" dirty="0"/>
        </a:p>
      </dgm:t>
    </dgm:pt>
    <dgm:pt modelId="{39D7DEDF-33EB-43A2-96AE-14E157C9F938}" type="parTrans" cxnId="{A0EA8A4D-56F5-4D32-BB5A-8ECDFF6753CA}">
      <dgm:prSet/>
      <dgm:spPr/>
      <dgm:t>
        <a:bodyPr/>
        <a:lstStyle/>
        <a:p>
          <a:endParaRPr lang="en-US"/>
        </a:p>
      </dgm:t>
    </dgm:pt>
    <dgm:pt modelId="{7DE1DB12-4169-42CA-89D2-76C8A0B7BD06}" type="sibTrans" cxnId="{A0EA8A4D-56F5-4D32-BB5A-8ECDFF6753CA}">
      <dgm:prSet/>
      <dgm:spPr/>
      <dgm:t>
        <a:bodyPr/>
        <a:lstStyle/>
        <a:p>
          <a:endParaRPr lang="en-US"/>
        </a:p>
      </dgm:t>
    </dgm:pt>
    <dgm:pt modelId="{A9563226-8856-447D-A516-8B2E854859CD}">
      <dgm:prSet/>
      <dgm:spPr/>
      <dgm:t>
        <a:bodyPr/>
        <a:lstStyle/>
        <a:p>
          <a:r>
            <a:rPr lang="fi-FI" dirty="0"/>
            <a:t>Mitä lahjoja (lahja) vieraat tuovat?</a:t>
          </a:r>
          <a:endParaRPr lang="en-US" dirty="0"/>
        </a:p>
      </dgm:t>
    </dgm:pt>
    <dgm:pt modelId="{2F822683-1AA0-421A-A5A8-86C0498834AB}" type="parTrans" cxnId="{735C2FC0-0836-4CB7-8B84-522F20E4E11C}">
      <dgm:prSet/>
      <dgm:spPr/>
      <dgm:t>
        <a:bodyPr/>
        <a:lstStyle/>
        <a:p>
          <a:endParaRPr lang="en-US"/>
        </a:p>
      </dgm:t>
    </dgm:pt>
    <dgm:pt modelId="{813D0DC7-9EF4-4C1D-B0F1-1AB74D29B22C}" type="sibTrans" cxnId="{735C2FC0-0836-4CB7-8B84-522F20E4E11C}">
      <dgm:prSet/>
      <dgm:spPr/>
      <dgm:t>
        <a:bodyPr/>
        <a:lstStyle/>
        <a:p>
          <a:endParaRPr lang="en-US"/>
        </a:p>
      </dgm:t>
    </dgm:pt>
    <dgm:pt modelId="{FE0C6367-4AAA-4642-A191-DAF9E7E7B305}">
      <dgm:prSet/>
      <dgm:spPr/>
      <dgm:t>
        <a:bodyPr/>
        <a:lstStyle/>
        <a:p>
          <a:r>
            <a:rPr lang="fi-FI" dirty="0"/>
            <a:t>Mitä vieraat tekevät juhlassa?</a:t>
          </a:r>
          <a:endParaRPr lang="en-US" dirty="0"/>
        </a:p>
      </dgm:t>
    </dgm:pt>
    <dgm:pt modelId="{97764305-57A3-48AC-B3C8-4DE449AADC9F}" type="parTrans" cxnId="{3686E5FD-6C4F-41CC-95CC-3CD93C70A4BB}">
      <dgm:prSet/>
      <dgm:spPr/>
      <dgm:t>
        <a:bodyPr/>
        <a:lstStyle/>
        <a:p>
          <a:endParaRPr lang="en-US"/>
        </a:p>
      </dgm:t>
    </dgm:pt>
    <dgm:pt modelId="{80716FBC-BAEE-4FAA-BEC1-395348CFEF1A}" type="sibTrans" cxnId="{3686E5FD-6C4F-41CC-95CC-3CD93C70A4BB}">
      <dgm:prSet/>
      <dgm:spPr/>
      <dgm:t>
        <a:bodyPr/>
        <a:lstStyle/>
        <a:p>
          <a:endParaRPr lang="en-US"/>
        </a:p>
      </dgm:t>
    </dgm:pt>
    <dgm:pt modelId="{15D592A1-420E-41F9-81E9-C17A0AF81BC0}">
      <dgm:prSet/>
      <dgm:spPr/>
      <dgm:t>
        <a:bodyPr/>
        <a:lstStyle/>
        <a:p>
          <a:r>
            <a:rPr lang="fi-FI" dirty="0"/>
            <a:t>Millainen juhla on?</a:t>
          </a:r>
          <a:endParaRPr lang="en-US" dirty="0"/>
        </a:p>
      </dgm:t>
    </dgm:pt>
    <dgm:pt modelId="{0709A1F4-F408-4B64-A824-385FCABD3B03}" type="parTrans" cxnId="{C961CB28-AA96-49AD-92F6-AFF2AF58ADB6}">
      <dgm:prSet/>
      <dgm:spPr/>
      <dgm:t>
        <a:bodyPr/>
        <a:lstStyle/>
        <a:p>
          <a:endParaRPr lang="en-US"/>
        </a:p>
      </dgm:t>
    </dgm:pt>
    <dgm:pt modelId="{9CD6884F-AA1A-4AC8-AC18-FF7E88CD3C77}" type="sibTrans" cxnId="{C961CB28-AA96-49AD-92F6-AFF2AF58ADB6}">
      <dgm:prSet/>
      <dgm:spPr/>
      <dgm:t>
        <a:bodyPr/>
        <a:lstStyle/>
        <a:p>
          <a:endParaRPr lang="en-US"/>
        </a:p>
      </dgm:t>
    </dgm:pt>
    <dgm:pt modelId="{4E64FD31-34FA-41B6-B8B4-7841562E2853}" type="pres">
      <dgm:prSet presAssocID="{F11355EB-DED2-4861-B113-269EB4DCB10B}" presName="linear" presStyleCnt="0">
        <dgm:presLayoutVars>
          <dgm:dir/>
          <dgm:animLvl val="lvl"/>
          <dgm:resizeHandles val="exact"/>
        </dgm:presLayoutVars>
      </dgm:prSet>
      <dgm:spPr/>
    </dgm:pt>
    <dgm:pt modelId="{174ADAD1-ECE3-4A0D-BA74-FDAE4B9AC3D3}" type="pres">
      <dgm:prSet presAssocID="{44381987-C7C3-4EFB-AED9-F3E2D74ED7CD}" presName="parentLin" presStyleCnt="0"/>
      <dgm:spPr/>
    </dgm:pt>
    <dgm:pt modelId="{E55C57A6-247F-4B45-9935-88D38E64C03A}" type="pres">
      <dgm:prSet presAssocID="{44381987-C7C3-4EFB-AED9-F3E2D74ED7CD}" presName="parentLeftMargin" presStyleLbl="node1" presStyleIdx="0" presStyleCnt="2"/>
      <dgm:spPr/>
    </dgm:pt>
    <dgm:pt modelId="{35BAE5BC-833A-4ACB-A5AA-B4263B40F870}" type="pres">
      <dgm:prSet presAssocID="{44381987-C7C3-4EFB-AED9-F3E2D74ED7CD}" presName="parentText" presStyleLbl="node1" presStyleIdx="0" presStyleCnt="2" custScaleX="142857" custLinFactNeighborX="8974" custLinFactNeighborY="-70307">
        <dgm:presLayoutVars>
          <dgm:chMax val="0"/>
          <dgm:bulletEnabled val="1"/>
        </dgm:presLayoutVars>
      </dgm:prSet>
      <dgm:spPr/>
    </dgm:pt>
    <dgm:pt modelId="{84EF9437-09EF-4CDC-AEBE-CFC0888C18D4}" type="pres">
      <dgm:prSet presAssocID="{44381987-C7C3-4EFB-AED9-F3E2D74ED7CD}" presName="negativeSpace" presStyleCnt="0"/>
      <dgm:spPr/>
    </dgm:pt>
    <dgm:pt modelId="{D302169A-E08B-4337-A01C-77D25C609622}" type="pres">
      <dgm:prSet presAssocID="{44381987-C7C3-4EFB-AED9-F3E2D74ED7CD}" presName="childText" presStyleLbl="conFgAcc1" presStyleIdx="0" presStyleCnt="2">
        <dgm:presLayoutVars>
          <dgm:bulletEnabled val="1"/>
        </dgm:presLayoutVars>
      </dgm:prSet>
      <dgm:spPr/>
    </dgm:pt>
    <dgm:pt modelId="{FF53FE77-7004-4519-A15F-28DD74CDD9DC}" type="pres">
      <dgm:prSet presAssocID="{4E93ADBC-1DEF-49F2-96AB-A5F4041A0FE6}" presName="spaceBetweenRectangles" presStyleCnt="0"/>
      <dgm:spPr/>
    </dgm:pt>
    <dgm:pt modelId="{497D2EEB-116D-477E-8817-E6258A9B454F}" type="pres">
      <dgm:prSet presAssocID="{5587BDA6-E318-4D36-99F6-B754519237DF}" presName="parentLin" presStyleCnt="0"/>
      <dgm:spPr/>
    </dgm:pt>
    <dgm:pt modelId="{1CDBC1D8-C9AF-45E7-ADF8-3584564C1353}" type="pres">
      <dgm:prSet presAssocID="{5587BDA6-E318-4D36-99F6-B754519237DF}" presName="parentLeftMargin" presStyleLbl="node1" presStyleIdx="0" presStyleCnt="2"/>
      <dgm:spPr/>
    </dgm:pt>
    <dgm:pt modelId="{86D25602-ABA8-4F17-BD35-7EDADD829FB9}" type="pres">
      <dgm:prSet presAssocID="{5587BDA6-E318-4D36-99F6-B754519237DF}" presName="parentText" presStyleLbl="node1" presStyleIdx="1" presStyleCnt="2" custScaleX="142857" custLinFactNeighborX="126" custLinFactNeighborY="-51077">
        <dgm:presLayoutVars>
          <dgm:chMax val="0"/>
          <dgm:bulletEnabled val="1"/>
        </dgm:presLayoutVars>
      </dgm:prSet>
      <dgm:spPr/>
    </dgm:pt>
    <dgm:pt modelId="{BED1A524-36F0-4F78-A8F7-25C94013CBF3}" type="pres">
      <dgm:prSet presAssocID="{5587BDA6-E318-4D36-99F6-B754519237DF}" presName="negativeSpace" presStyleCnt="0"/>
      <dgm:spPr/>
    </dgm:pt>
    <dgm:pt modelId="{39396F49-48D6-4AB9-83D2-EDFC7CEFEB0C}" type="pres">
      <dgm:prSet presAssocID="{5587BDA6-E318-4D36-99F6-B754519237D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2289A0A-D68F-41C2-BF92-9EBAE0A8FD0E}" type="presOf" srcId="{F47D232F-4AF8-4614-9151-5E9B0A283422}" destId="{39396F49-48D6-4AB9-83D2-EDFC7CEFEB0C}" srcOrd="0" destOrd="5" presId="urn:microsoft.com/office/officeart/2005/8/layout/list1"/>
    <dgm:cxn modelId="{2213AB0B-B5A2-4B76-801E-98788A4CCA89}" type="presOf" srcId="{3947E0C2-08E5-4E2C-8DCA-3BBDA833EED7}" destId="{39396F49-48D6-4AB9-83D2-EDFC7CEFEB0C}" srcOrd="0" destOrd="1" presId="urn:microsoft.com/office/officeart/2005/8/layout/list1"/>
    <dgm:cxn modelId="{A0001216-A6AA-4836-806E-2FDA8276BB98}" srcId="{F11355EB-DED2-4861-B113-269EB4DCB10B}" destId="{44381987-C7C3-4EFB-AED9-F3E2D74ED7CD}" srcOrd="0" destOrd="0" parTransId="{7662028D-D586-4DEB-BD8E-DB159F283E4A}" sibTransId="{4E93ADBC-1DEF-49F2-96AB-A5F4041A0FE6}"/>
    <dgm:cxn modelId="{BDA8BA1D-D050-4CC2-8F52-A160EF0155B2}" type="presOf" srcId="{C29C8B83-5500-4A1F-8C69-F7B42D7BBFAD}" destId="{39396F49-48D6-4AB9-83D2-EDFC7CEFEB0C}" srcOrd="0" destOrd="6" presId="urn:microsoft.com/office/officeart/2005/8/layout/list1"/>
    <dgm:cxn modelId="{93996D20-6649-427D-8411-C7C0E3FCD88D}" srcId="{F11355EB-DED2-4861-B113-269EB4DCB10B}" destId="{5587BDA6-E318-4D36-99F6-B754519237DF}" srcOrd="1" destOrd="0" parTransId="{34123C0F-0316-4138-B5D1-1F17FA88832A}" sibTransId="{6E9377F3-53B1-4842-AD49-21F23CE7C5FC}"/>
    <dgm:cxn modelId="{C961CB28-AA96-49AD-92F6-AFF2AF58ADB6}" srcId="{5587BDA6-E318-4D36-99F6-B754519237DF}" destId="{15D592A1-420E-41F9-81E9-C17A0AF81BC0}" srcOrd="9" destOrd="0" parTransId="{0709A1F4-F408-4B64-A824-385FCABD3B03}" sibTransId="{9CD6884F-AA1A-4AC8-AC18-FF7E88CD3C77}"/>
    <dgm:cxn modelId="{9B72F12A-0AFC-47F5-B165-E4B40D74E088}" srcId="{5587BDA6-E318-4D36-99F6-B754519237DF}" destId="{01DC64BE-33C4-428E-9876-840A4AF408ED}" srcOrd="2" destOrd="0" parTransId="{BE21FEE7-2AFF-40E2-AA92-83EF0E12EB0D}" sibTransId="{D5028D5F-52AA-4DEC-872C-EB3539C1369A}"/>
    <dgm:cxn modelId="{E490D82F-36DF-4448-8442-0FE9CF71A72C}" type="presOf" srcId="{FE0C6367-4AAA-4642-A191-DAF9E7E7B305}" destId="{39396F49-48D6-4AB9-83D2-EDFC7CEFEB0C}" srcOrd="0" destOrd="8" presId="urn:microsoft.com/office/officeart/2005/8/layout/list1"/>
    <dgm:cxn modelId="{EFE7E42F-6D14-4C2E-B96B-578641768407}" type="presOf" srcId="{F11355EB-DED2-4861-B113-269EB4DCB10B}" destId="{4E64FD31-34FA-41B6-B8B4-7841562E2853}" srcOrd="0" destOrd="0" presId="urn:microsoft.com/office/officeart/2005/8/layout/list1"/>
    <dgm:cxn modelId="{490F7C30-CD82-42B0-8E5B-9BA6D849C9AD}" type="presOf" srcId="{01DC64BE-33C4-428E-9876-840A4AF408ED}" destId="{39396F49-48D6-4AB9-83D2-EDFC7CEFEB0C}" srcOrd="0" destOrd="2" presId="urn:microsoft.com/office/officeart/2005/8/layout/list1"/>
    <dgm:cxn modelId="{ADAC1131-E457-4B2C-8C84-68C060A234AE}" type="presOf" srcId="{5587BDA6-E318-4D36-99F6-B754519237DF}" destId="{1CDBC1D8-C9AF-45E7-ADF8-3584564C1353}" srcOrd="0" destOrd="0" presId="urn:microsoft.com/office/officeart/2005/8/layout/list1"/>
    <dgm:cxn modelId="{7D6A3B36-BCEE-4488-916D-5C5A425263BF}" type="presOf" srcId="{44381987-C7C3-4EFB-AED9-F3E2D74ED7CD}" destId="{35BAE5BC-833A-4ACB-A5AA-B4263B40F870}" srcOrd="1" destOrd="0" presId="urn:microsoft.com/office/officeart/2005/8/layout/list1"/>
    <dgm:cxn modelId="{7CE22A5B-207F-4B50-98CB-CCF8098CB00D}" srcId="{5587BDA6-E318-4D36-99F6-B754519237DF}" destId="{832BD2B8-CEFF-491C-8B84-E51EAE914D65}" srcOrd="4" destOrd="0" parTransId="{868E8CA6-DEDD-4818-B236-54CFD67DDFE6}" sibTransId="{F2C5186B-9A9C-4689-BFC0-8521406639DB}"/>
    <dgm:cxn modelId="{9C607847-2537-4D43-B893-DA742D113472}" type="presOf" srcId="{832BD2B8-CEFF-491C-8B84-E51EAE914D65}" destId="{39396F49-48D6-4AB9-83D2-EDFC7CEFEB0C}" srcOrd="0" destOrd="4" presId="urn:microsoft.com/office/officeart/2005/8/layout/list1"/>
    <dgm:cxn modelId="{28CFBD4B-06DC-43EA-9D74-C7BFE3F4667C}" type="presOf" srcId="{5587BDA6-E318-4D36-99F6-B754519237DF}" destId="{86D25602-ABA8-4F17-BD35-7EDADD829FB9}" srcOrd="1" destOrd="0" presId="urn:microsoft.com/office/officeart/2005/8/layout/list1"/>
    <dgm:cxn modelId="{A0EA8A4D-56F5-4D32-BB5A-8ECDFF6753CA}" srcId="{5587BDA6-E318-4D36-99F6-B754519237DF}" destId="{C29C8B83-5500-4A1F-8C69-F7B42D7BBFAD}" srcOrd="6" destOrd="0" parTransId="{39D7DEDF-33EB-43A2-96AE-14E157C9F938}" sibTransId="{7DE1DB12-4169-42CA-89D2-76C8A0B7BD06}"/>
    <dgm:cxn modelId="{EDABE170-0BEF-46C0-85AF-E6B59F3A059F}" type="presOf" srcId="{44381987-C7C3-4EFB-AED9-F3E2D74ED7CD}" destId="{E55C57A6-247F-4B45-9935-88D38E64C03A}" srcOrd="0" destOrd="0" presId="urn:microsoft.com/office/officeart/2005/8/layout/list1"/>
    <dgm:cxn modelId="{E976488E-06FE-4A91-8B51-E68E14EAA1CB}" srcId="{5587BDA6-E318-4D36-99F6-B754519237DF}" destId="{F47D232F-4AF8-4614-9151-5E9B0A283422}" srcOrd="5" destOrd="0" parTransId="{B600443E-9E1B-457C-8204-A767F126E042}" sibTransId="{77F151E2-3D5C-4BE6-9A9D-BAFC66826B6B}"/>
    <dgm:cxn modelId="{DD6B2D95-5F6E-472E-8D4E-153B4EF5543E}" type="presOf" srcId="{15D592A1-420E-41F9-81E9-C17A0AF81BC0}" destId="{39396F49-48D6-4AB9-83D2-EDFC7CEFEB0C}" srcOrd="0" destOrd="9" presId="urn:microsoft.com/office/officeart/2005/8/layout/list1"/>
    <dgm:cxn modelId="{674C31A2-8C9B-4FF8-8F1C-3E0D2D2825DD}" type="presOf" srcId="{DCB73B8B-2B32-42E6-A582-B46B85E171B7}" destId="{39396F49-48D6-4AB9-83D2-EDFC7CEFEB0C}" srcOrd="0" destOrd="3" presId="urn:microsoft.com/office/officeart/2005/8/layout/list1"/>
    <dgm:cxn modelId="{C372F7AF-6E86-4CA7-BE6D-2E05830552AC}" srcId="{5587BDA6-E318-4D36-99F6-B754519237DF}" destId="{3947E0C2-08E5-4E2C-8DCA-3BBDA833EED7}" srcOrd="1" destOrd="0" parTransId="{A50726BA-02E8-4394-85BE-DCB62177EE99}" sibTransId="{5B4C4E8E-01F0-4AEB-892B-031F904BB0EB}"/>
    <dgm:cxn modelId="{E1D7F5B0-A4A5-4D1A-9387-9CAC004BFE3F}" srcId="{5587BDA6-E318-4D36-99F6-B754519237DF}" destId="{DCB73B8B-2B32-42E6-A582-B46B85E171B7}" srcOrd="3" destOrd="0" parTransId="{998F3F30-B8B7-46AF-ACFF-F0BEBEDEB631}" sibTransId="{FCE080A0-3A08-4341-BDE2-170B6FA4E307}"/>
    <dgm:cxn modelId="{735C2FC0-0836-4CB7-8B84-522F20E4E11C}" srcId="{5587BDA6-E318-4D36-99F6-B754519237DF}" destId="{A9563226-8856-447D-A516-8B2E854859CD}" srcOrd="7" destOrd="0" parTransId="{2F822683-1AA0-421A-A5A8-86C0498834AB}" sibTransId="{813D0DC7-9EF4-4C1D-B0F1-1AB74D29B22C}"/>
    <dgm:cxn modelId="{838DE8C6-F626-4E33-A4F5-A289C9D86C14}" srcId="{5587BDA6-E318-4D36-99F6-B754519237DF}" destId="{61D26EEC-1406-43E2-9E9B-BE0F85774FAF}" srcOrd="0" destOrd="0" parTransId="{AA9EC18B-6A8A-4119-BD01-586AF8B4776D}" sibTransId="{F0CEA086-248F-4589-8B9A-A57B97432F7A}"/>
    <dgm:cxn modelId="{6FC654DC-5937-47F3-AEEF-0BF0D71AE055}" type="presOf" srcId="{A9563226-8856-447D-A516-8B2E854859CD}" destId="{39396F49-48D6-4AB9-83D2-EDFC7CEFEB0C}" srcOrd="0" destOrd="7" presId="urn:microsoft.com/office/officeart/2005/8/layout/list1"/>
    <dgm:cxn modelId="{9911F9F3-4F27-411D-9217-90C81BFED269}" type="presOf" srcId="{61D26EEC-1406-43E2-9E9B-BE0F85774FAF}" destId="{39396F49-48D6-4AB9-83D2-EDFC7CEFEB0C}" srcOrd="0" destOrd="0" presId="urn:microsoft.com/office/officeart/2005/8/layout/list1"/>
    <dgm:cxn modelId="{3686E5FD-6C4F-41CC-95CC-3CD93C70A4BB}" srcId="{5587BDA6-E318-4D36-99F6-B754519237DF}" destId="{FE0C6367-4AAA-4642-A191-DAF9E7E7B305}" srcOrd="8" destOrd="0" parTransId="{97764305-57A3-48AC-B3C8-4DE449AADC9F}" sibTransId="{80716FBC-BAEE-4FAA-BEC1-395348CFEF1A}"/>
    <dgm:cxn modelId="{3569BC44-2534-4F06-BBED-4192E3D2B7E7}" type="presParOf" srcId="{4E64FD31-34FA-41B6-B8B4-7841562E2853}" destId="{174ADAD1-ECE3-4A0D-BA74-FDAE4B9AC3D3}" srcOrd="0" destOrd="0" presId="urn:microsoft.com/office/officeart/2005/8/layout/list1"/>
    <dgm:cxn modelId="{5125F080-1B6D-4D67-ADBA-EC7E106766A6}" type="presParOf" srcId="{174ADAD1-ECE3-4A0D-BA74-FDAE4B9AC3D3}" destId="{E55C57A6-247F-4B45-9935-88D38E64C03A}" srcOrd="0" destOrd="0" presId="urn:microsoft.com/office/officeart/2005/8/layout/list1"/>
    <dgm:cxn modelId="{BB157F3C-8EB9-4540-B964-BE8FA662D82B}" type="presParOf" srcId="{174ADAD1-ECE3-4A0D-BA74-FDAE4B9AC3D3}" destId="{35BAE5BC-833A-4ACB-A5AA-B4263B40F870}" srcOrd="1" destOrd="0" presId="urn:microsoft.com/office/officeart/2005/8/layout/list1"/>
    <dgm:cxn modelId="{6EC31AB5-3635-4FA3-A7B8-71C6EB6AB730}" type="presParOf" srcId="{4E64FD31-34FA-41B6-B8B4-7841562E2853}" destId="{84EF9437-09EF-4CDC-AEBE-CFC0888C18D4}" srcOrd="1" destOrd="0" presId="urn:microsoft.com/office/officeart/2005/8/layout/list1"/>
    <dgm:cxn modelId="{A2320727-995E-4FD9-852E-4EC6255E8ACA}" type="presParOf" srcId="{4E64FD31-34FA-41B6-B8B4-7841562E2853}" destId="{D302169A-E08B-4337-A01C-77D25C609622}" srcOrd="2" destOrd="0" presId="urn:microsoft.com/office/officeart/2005/8/layout/list1"/>
    <dgm:cxn modelId="{36492F0D-8FBB-4981-AE2E-F5D26424CF28}" type="presParOf" srcId="{4E64FD31-34FA-41B6-B8B4-7841562E2853}" destId="{FF53FE77-7004-4519-A15F-28DD74CDD9DC}" srcOrd="3" destOrd="0" presId="urn:microsoft.com/office/officeart/2005/8/layout/list1"/>
    <dgm:cxn modelId="{C9AF8399-0DE1-42D7-84AC-1CE6EFBF1F91}" type="presParOf" srcId="{4E64FD31-34FA-41B6-B8B4-7841562E2853}" destId="{497D2EEB-116D-477E-8817-E6258A9B454F}" srcOrd="4" destOrd="0" presId="urn:microsoft.com/office/officeart/2005/8/layout/list1"/>
    <dgm:cxn modelId="{8A0822A8-7A7C-4884-B3D8-96FD4A60348C}" type="presParOf" srcId="{497D2EEB-116D-477E-8817-E6258A9B454F}" destId="{1CDBC1D8-C9AF-45E7-ADF8-3584564C1353}" srcOrd="0" destOrd="0" presId="urn:microsoft.com/office/officeart/2005/8/layout/list1"/>
    <dgm:cxn modelId="{B4030D9B-4E99-4392-B877-372659347AF5}" type="presParOf" srcId="{497D2EEB-116D-477E-8817-E6258A9B454F}" destId="{86D25602-ABA8-4F17-BD35-7EDADD829FB9}" srcOrd="1" destOrd="0" presId="urn:microsoft.com/office/officeart/2005/8/layout/list1"/>
    <dgm:cxn modelId="{3FA20C8C-F887-4884-8907-DF83EC5BD265}" type="presParOf" srcId="{4E64FD31-34FA-41B6-B8B4-7841562E2853}" destId="{BED1A524-36F0-4F78-A8F7-25C94013CBF3}" srcOrd="5" destOrd="0" presId="urn:microsoft.com/office/officeart/2005/8/layout/list1"/>
    <dgm:cxn modelId="{3AA544F3-C5C9-4D4C-8BB2-1D21C9E34294}" type="presParOf" srcId="{4E64FD31-34FA-41B6-B8B4-7841562E2853}" destId="{39396F49-48D6-4AB9-83D2-EDFC7CEFEB0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2169A-E08B-4337-A01C-77D25C609622}">
      <dsp:nvSpPr>
        <dsp:cNvPr id="0" name=""/>
        <dsp:cNvSpPr/>
      </dsp:nvSpPr>
      <dsp:spPr>
        <a:xfrm>
          <a:off x="0" y="325709"/>
          <a:ext cx="369025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AE5BC-833A-4ACB-A5AA-B4263B40F870}">
      <dsp:nvSpPr>
        <dsp:cNvPr id="0" name=""/>
        <dsp:cNvSpPr/>
      </dsp:nvSpPr>
      <dsp:spPr>
        <a:xfrm>
          <a:off x="176588" y="0"/>
          <a:ext cx="3513668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7638" tIns="0" rIns="97638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b="1" u="sng" kern="1200" dirty="0"/>
            <a:t>Paritehtävä 2</a:t>
          </a:r>
          <a:endParaRPr lang="en-US" sz="3600" kern="1200" dirty="0"/>
        </a:p>
      </dsp:txBody>
      <dsp:txXfrm>
        <a:off x="205409" y="28821"/>
        <a:ext cx="3456026" cy="532758"/>
      </dsp:txXfrm>
    </dsp:sp>
    <dsp:sp modelId="{39396F49-48D6-4AB9-83D2-EDFC7CEFEB0C}">
      <dsp:nvSpPr>
        <dsp:cNvPr id="0" name=""/>
        <dsp:cNvSpPr/>
      </dsp:nvSpPr>
      <dsp:spPr>
        <a:xfrm>
          <a:off x="0" y="1232909"/>
          <a:ext cx="3690257" cy="415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405" tIns="416560" rIns="28640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Mikä juhla tämä on?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Milloin juhla on?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Missä juhla on?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Kenen juhla se on?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Montako vierasta juhlassa on?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Millainen juhla on?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Mitä ruokaa juhlassa on?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Mitä lahjoja (lahja) vieraat tuovat?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Mitä vieraat tekevät juhlassa?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Millainen juhla on?</a:t>
          </a:r>
          <a:endParaRPr lang="en-US" sz="2000" kern="1200" dirty="0"/>
        </a:p>
      </dsp:txBody>
      <dsp:txXfrm>
        <a:off x="0" y="1232909"/>
        <a:ext cx="3690257" cy="4158000"/>
      </dsp:txXfrm>
    </dsp:sp>
    <dsp:sp modelId="{86D25602-ABA8-4F17-BD35-7EDADD829FB9}">
      <dsp:nvSpPr>
        <dsp:cNvPr id="0" name=""/>
        <dsp:cNvSpPr/>
      </dsp:nvSpPr>
      <dsp:spPr>
        <a:xfrm>
          <a:off x="175904" y="636150"/>
          <a:ext cx="3513668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7638" tIns="0" rIns="9763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Tee parin kanssa pieni tarina kuvasta. Kerro juhlasta.</a:t>
          </a:r>
          <a:endParaRPr lang="en-US" sz="2000" kern="1200" dirty="0"/>
        </a:p>
      </dsp:txBody>
      <dsp:txXfrm>
        <a:off x="204725" y="664971"/>
        <a:ext cx="3456026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16.3.2022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8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16.3.2022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32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16.3.2022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9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16.3.2022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36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16.3.2022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6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16.3.2022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88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16.3.2022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98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16.3.2022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51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16.3.2022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4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16.3.2022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16.3.2022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84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16.3.2022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99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3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9B7F88A-EE9B-4C9D-9477-42E234662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gnolia flowers with sky in the background">
            <a:extLst>
              <a:ext uri="{FF2B5EF4-FFF2-40B4-BE49-F238E27FC236}">
                <a16:creationId xmlns:a16="http://schemas.microsoft.com/office/drawing/2014/main" id="{F117D2FA-3E13-D59D-42E1-55206998C1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3118982"/>
            <a:ext cx="7537704" cy="2462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5CDD9-2479-4766-924F-6E1268CD7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5517" y="3331444"/>
            <a:ext cx="6470692" cy="1229306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tx1"/>
                </a:solidFill>
              </a:rPr>
              <a:t>Suomi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1CA026-81DA-4C17-BE3E-D0AEEE52A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5516" y="4735799"/>
            <a:ext cx="6470693" cy="605256"/>
          </a:xfrm>
        </p:spPr>
        <p:txBody>
          <a:bodyPr>
            <a:normAutofit/>
          </a:bodyPr>
          <a:lstStyle/>
          <a:p>
            <a:r>
              <a:rPr lang="en-US"/>
              <a:t>16.3. klo 16.15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0211" y="4641183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!!footer rectangle">
            <a:extLst>
              <a:ext uri="{FF2B5EF4-FFF2-40B4-BE49-F238E27FC236}">
                <a16:creationId xmlns:a16="http://schemas.microsoft.com/office/drawing/2014/main" id="{D50218C5-E017-43D2-8345-FD9FBF0C9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2524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F8762-FB5F-4F1A-8D87-F0C2F72DA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35" y="-188595"/>
            <a:ext cx="10515600" cy="968375"/>
          </a:xfrm>
        </p:spPr>
        <p:txBody>
          <a:bodyPr>
            <a:normAutofit/>
          </a:bodyPr>
          <a:lstStyle/>
          <a:p>
            <a:r>
              <a:rPr lang="en-US" sz="3600" b="1" dirty="0"/>
              <a:t>Paritehtävä 4.</a:t>
            </a:r>
            <a:r>
              <a:rPr lang="en-US" sz="3600" dirty="0"/>
              <a:t> Mitä kuvissa tapahtuu?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B82AE2-AFE9-4A04-94A9-D07CDE487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704302"/>
            <a:ext cx="5597525" cy="6124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155C7C-BFB7-4A0F-8C17-B336FE707C72}"/>
              </a:ext>
            </a:extLst>
          </p:cNvPr>
          <p:cNvSpPr txBox="1"/>
          <p:nvPr/>
        </p:nvSpPr>
        <p:spPr>
          <a:xfrm>
            <a:off x="9590405" y="220945"/>
            <a:ext cx="2245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RIIDELLÄ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MAATA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SUUDELLA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PELÄTÄ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KUUNNELLA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JUTELLA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BA38DD-DB37-49CD-8E04-A548C4B66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100" y="2147366"/>
            <a:ext cx="6086499" cy="416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39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8C063-C75A-409F-B13C-78F0E0AED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0972800" cy="1325563"/>
          </a:xfrm>
        </p:spPr>
        <p:txBody>
          <a:bodyPr>
            <a:normAutofit/>
          </a:bodyPr>
          <a:lstStyle/>
          <a:p>
            <a:r>
              <a:rPr lang="fi-FI" sz="3200" b="1" dirty="0"/>
              <a:t>Lue teksti. Tee </a:t>
            </a:r>
            <a:r>
              <a:rPr lang="fi-FI" sz="3200" b="1" u="sng" dirty="0"/>
              <a:t>alleviivatuista</a:t>
            </a:r>
            <a:r>
              <a:rPr lang="fi-FI" sz="3200" b="1" dirty="0"/>
              <a:t> verbeistä infinitiivimuodot. Käytä sanakirjaa tarvittaessa.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BDBAB2-5198-491F-8DA8-B531F1B43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85" y="2375483"/>
            <a:ext cx="11791006" cy="275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81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6D8F4-15FC-4057-9729-EAA374981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994" y="182091"/>
            <a:ext cx="4856566" cy="64938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FB31E6-309F-4A6B-8865-D6C9D2B3558B}"/>
              </a:ext>
            </a:extLst>
          </p:cNvPr>
          <p:cNvSpPr txBox="1"/>
          <p:nvPr/>
        </p:nvSpPr>
        <p:spPr>
          <a:xfrm>
            <a:off x="8493760" y="934720"/>
            <a:ext cx="19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Sivu 153</a:t>
            </a:r>
          </a:p>
        </p:txBody>
      </p:sp>
    </p:spTree>
    <p:extLst>
      <p:ext uri="{BB962C8B-B14F-4D97-AF65-F5344CB8AC3E}">
        <p14:creationId xmlns:p14="http://schemas.microsoft.com/office/powerpoint/2010/main" val="257769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B386D4-21C7-4958-AF77-E2BD4B609824}"/>
              </a:ext>
            </a:extLst>
          </p:cNvPr>
          <p:cNvSpPr txBox="1"/>
          <p:nvPr/>
        </p:nvSpPr>
        <p:spPr>
          <a:xfrm>
            <a:off x="996275" y="4071961"/>
            <a:ext cx="5996628" cy="2068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SIVU 154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06211B-C6F7-4B6C-9CA2-892EB559E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67" y="544096"/>
            <a:ext cx="10406666" cy="335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63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EBF9F7-3B74-4EB6-A953-6A0B1077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 dirty="0"/>
              <a:t>Mikä juhla?</a:t>
            </a:r>
          </a:p>
        </p:txBody>
      </p:sp>
      <p:pic>
        <p:nvPicPr>
          <p:cNvPr id="5" name="Picture 4" descr="Käden rivitys on käytössä">
            <a:extLst>
              <a:ext uri="{FF2B5EF4-FFF2-40B4-BE49-F238E27FC236}">
                <a16:creationId xmlns:a16="http://schemas.microsoft.com/office/drawing/2014/main" id="{60E9E5CC-FDD0-C59C-D617-5255298C5D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47" r="37873" b="-1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3E2DA-E0FA-4663-9655-CB96F33A8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6786246" cy="3760891"/>
          </a:xfrm>
        </p:spPr>
        <p:txBody>
          <a:bodyPr>
            <a:normAutofit/>
          </a:bodyPr>
          <a:lstStyle/>
          <a:p>
            <a:r>
              <a:rPr lang="fi-FI" sz="3200" b="1" dirty="0"/>
              <a:t>Paljon onnea 7-vuotiaalle Maijalle!</a:t>
            </a:r>
          </a:p>
          <a:p>
            <a:r>
              <a:rPr lang="fi-FI" sz="3200" b="1" dirty="0"/>
              <a:t>Onnea uuteen kotiin!</a:t>
            </a:r>
          </a:p>
          <a:p>
            <a:r>
              <a:rPr lang="fi-FI" sz="3200" b="1" dirty="0"/>
              <a:t>Onnea hääparille!</a:t>
            </a:r>
          </a:p>
          <a:p>
            <a:r>
              <a:rPr lang="fi-FI" sz="3200" b="1" dirty="0"/>
              <a:t>Hyvää joulua!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453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Lasten synttärit – 140 ideaa ja vinkkiä lasten synttärijuhliin - Kaksplus.fi">
            <a:extLst>
              <a:ext uri="{FF2B5EF4-FFF2-40B4-BE49-F238E27FC236}">
                <a16:creationId xmlns:a16="http://schemas.microsoft.com/office/drawing/2014/main" id="{FB5EDBCA-4ABA-4FF9-9F91-FA07241C1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4" r="3692" b="-2"/>
          <a:stretch/>
        </p:blipFill>
        <p:spPr bwMode="auto">
          <a:xfrm>
            <a:off x="633999" y="640081"/>
            <a:ext cx="6909801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!!Straight Connector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42633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09B4AA3-2A5C-365C-9983-24D771A17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7744" y="373109"/>
            <a:ext cx="4324256" cy="5848350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fi-FI" b="1" dirty="0"/>
              <a:t>Mikä juhla tämä on?</a:t>
            </a:r>
            <a:endParaRPr lang="en-US" b="1" dirty="0"/>
          </a:p>
          <a:p>
            <a:pPr marL="457200" lvl="0" indent="-457200">
              <a:buFont typeface="+mj-lt"/>
              <a:buAutoNum type="arabicPeriod"/>
            </a:pPr>
            <a:r>
              <a:rPr lang="fi-FI" b="1" dirty="0"/>
              <a:t>Milloin juhla on?</a:t>
            </a:r>
            <a:endParaRPr lang="en-US" b="1" dirty="0"/>
          </a:p>
          <a:p>
            <a:pPr marL="457200" lvl="0" indent="-457200">
              <a:buFont typeface="+mj-lt"/>
              <a:buAutoNum type="arabicPeriod"/>
            </a:pPr>
            <a:r>
              <a:rPr lang="fi-FI" b="1" dirty="0"/>
              <a:t>Missä juhla on?</a:t>
            </a:r>
            <a:endParaRPr lang="en-US" b="1" dirty="0"/>
          </a:p>
          <a:p>
            <a:pPr marL="457200" lvl="0" indent="-457200">
              <a:buFont typeface="+mj-lt"/>
              <a:buAutoNum type="arabicPeriod"/>
            </a:pPr>
            <a:r>
              <a:rPr lang="fi-FI" b="1" dirty="0"/>
              <a:t>Kenen juhla se on?</a:t>
            </a:r>
            <a:endParaRPr lang="en-US" b="1" dirty="0"/>
          </a:p>
          <a:p>
            <a:pPr marL="457200" lvl="0" indent="-457200">
              <a:buFont typeface="+mj-lt"/>
              <a:buAutoNum type="arabicPeriod"/>
            </a:pPr>
            <a:r>
              <a:rPr lang="fi-FI" b="1" dirty="0"/>
              <a:t>Montako vierasta juhlassa on?</a:t>
            </a:r>
            <a:endParaRPr lang="en-US" b="1" dirty="0"/>
          </a:p>
          <a:p>
            <a:pPr marL="457200" lvl="0" indent="-457200">
              <a:buFont typeface="+mj-lt"/>
              <a:buAutoNum type="arabicPeriod"/>
            </a:pPr>
            <a:r>
              <a:rPr lang="fi-FI" b="1" dirty="0"/>
              <a:t>Millainen juhla on?</a:t>
            </a:r>
            <a:endParaRPr lang="en-US" b="1" dirty="0"/>
          </a:p>
          <a:p>
            <a:pPr marL="457200" lvl="0" indent="-457200">
              <a:buFont typeface="+mj-lt"/>
              <a:buAutoNum type="arabicPeriod"/>
            </a:pPr>
            <a:r>
              <a:rPr lang="fi-FI" b="1" dirty="0"/>
              <a:t>Mitä ruokaa juhlassa on?</a:t>
            </a:r>
            <a:endParaRPr lang="en-US" b="1" dirty="0"/>
          </a:p>
          <a:p>
            <a:pPr marL="457200" lvl="0" indent="-457200">
              <a:buFont typeface="+mj-lt"/>
              <a:buAutoNum type="arabicPeriod"/>
            </a:pPr>
            <a:r>
              <a:rPr lang="fi-FI" b="1" dirty="0"/>
              <a:t>Mitä lahjoja (lahja) vieraat tuovat?</a:t>
            </a:r>
            <a:endParaRPr lang="en-US" b="1" dirty="0"/>
          </a:p>
          <a:p>
            <a:pPr marL="457200" lvl="0" indent="-457200">
              <a:buFont typeface="+mj-lt"/>
              <a:buAutoNum type="arabicPeriod"/>
            </a:pPr>
            <a:r>
              <a:rPr lang="fi-FI" b="1" dirty="0"/>
              <a:t>Mitä vieraat tekevät juhlassa?</a:t>
            </a:r>
            <a:endParaRPr lang="en-US" b="1" dirty="0"/>
          </a:p>
          <a:p>
            <a:pPr marL="457200" lvl="0" indent="-457200">
              <a:buFont typeface="+mj-lt"/>
              <a:buAutoNum type="arabicPeriod"/>
            </a:pPr>
            <a:r>
              <a:rPr lang="fi-FI" b="1" dirty="0"/>
              <a:t>Millainen juhla on?</a:t>
            </a:r>
            <a:endParaRPr lang="en-US" b="1" dirty="0"/>
          </a:p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2798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0EC34E-A754-4D5B-8B66-49C22E2E9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03" y="2248534"/>
            <a:ext cx="11845793" cy="4323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817522-F342-4EB9-8D7E-B3D705D990BC}"/>
              </a:ext>
            </a:extLst>
          </p:cNvPr>
          <p:cNvSpPr txBox="1"/>
          <p:nvPr/>
        </p:nvSpPr>
        <p:spPr>
          <a:xfrm>
            <a:off x="561975" y="238125"/>
            <a:ext cx="10829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/>
              <a:t>Astevaihtelu verbityypissä 3 ja 4.</a:t>
            </a:r>
          </a:p>
          <a:p>
            <a:r>
              <a:rPr lang="fi-FI" sz="3200" dirty="0"/>
              <a:t>Verbityypeissä 2 ja 5 ei ole astevaihtelua.</a:t>
            </a:r>
          </a:p>
        </p:txBody>
      </p:sp>
    </p:spTree>
    <p:extLst>
      <p:ext uri="{BB962C8B-B14F-4D97-AF65-F5344CB8AC3E}">
        <p14:creationId xmlns:p14="http://schemas.microsoft.com/office/powerpoint/2010/main" val="1436609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31A26-D105-4105-81D3-B06BA3DB1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993" y="737263"/>
            <a:ext cx="8596668" cy="660400"/>
          </a:xfrm>
        </p:spPr>
        <p:txBody>
          <a:bodyPr>
            <a:normAutofit/>
          </a:bodyPr>
          <a:lstStyle/>
          <a:p>
            <a:r>
              <a:rPr lang="en-US" sz="4000" b="1" dirty="0"/>
              <a:t>Kirjoita verbit oikeassa muodossa.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870A6-AAB6-4E61-B15F-51D53AE0E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2190750"/>
            <a:ext cx="11201400" cy="401002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3200" dirty="0"/>
              <a:t>Vieraat (onni</a:t>
            </a:r>
            <a:r>
              <a:rPr lang="fi-FI" sz="3200" b="1" dirty="0"/>
              <a:t>t</a:t>
            </a:r>
            <a:r>
              <a:rPr lang="fi-FI" sz="3200" dirty="0"/>
              <a:t>ella) ________________ Inkeriä.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3200" dirty="0"/>
              <a:t>Petri (a</a:t>
            </a:r>
            <a:r>
              <a:rPr lang="fi-FI" sz="3200" b="1" dirty="0"/>
              <a:t>nt</a:t>
            </a:r>
            <a:r>
              <a:rPr lang="fi-FI" sz="3200" dirty="0"/>
              <a:t>aa) ______________ Inkerille lahjan.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3200" dirty="0"/>
              <a:t>Vieraat (kuu</a:t>
            </a:r>
            <a:r>
              <a:rPr lang="fi-FI" sz="3200" b="1" dirty="0"/>
              <a:t>nn</a:t>
            </a:r>
            <a:r>
              <a:rPr lang="fi-FI" sz="3200" dirty="0"/>
              <a:t>ella) ______________ musiikkia.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3200" dirty="0"/>
              <a:t>Minä (ta</a:t>
            </a:r>
            <a:r>
              <a:rPr lang="fi-FI" sz="3200" b="1" dirty="0"/>
              <a:t>v</a:t>
            </a:r>
            <a:r>
              <a:rPr lang="fi-FI" sz="3200" dirty="0"/>
              <a:t>ata) ______________ Inkerin äidin juhlassa.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3200" dirty="0"/>
              <a:t>Synttärijuhlan jälkeen minä (le</a:t>
            </a:r>
            <a:r>
              <a:rPr lang="fi-FI" sz="3200" b="1" dirty="0"/>
              <a:t>v</a:t>
            </a:r>
            <a:r>
              <a:rPr lang="fi-FI" sz="3200" dirty="0"/>
              <a:t>ätä) _________________.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3200" dirty="0"/>
              <a:t>Sanni ja Kalle (ju</a:t>
            </a:r>
            <a:r>
              <a:rPr lang="fi-FI" sz="3200" b="1" dirty="0"/>
              <a:t>t</a:t>
            </a:r>
            <a:r>
              <a:rPr lang="fi-FI" sz="3200" dirty="0"/>
              <a:t>ella) _________________ käytävällä.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496C38-8C3E-4006-A9C6-9CDC56989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661" y="156238"/>
            <a:ext cx="2933743" cy="377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67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E362070-691D-44DB-98D4-BC61774B0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506A6-DA22-4581-9579-7AE4715E6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504" y="758951"/>
            <a:ext cx="7319175" cy="378986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Paritehtävä 1</a:t>
            </a:r>
            <a:b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Kerro juhlasta, jonka järjestät (kotitehtävä)</a:t>
            </a:r>
            <a:b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Mikä juhla se on?</a:t>
            </a:r>
            <a:br>
              <a:rPr lang="en-US" sz="3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en-US" sz="3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Missä se on?</a:t>
            </a:r>
            <a:br>
              <a:rPr lang="en-US" sz="3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en-US" sz="3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Milloin se on?</a:t>
            </a:r>
            <a:br>
              <a:rPr lang="en-US" sz="3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en-US" sz="3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Mitä ruokaa ja juomaa siellä on tarjolla?</a:t>
            </a:r>
            <a:br>
              <a:rPr lang="en-US" sz="3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en-US" sz="3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Ketkä tulevat juhliin?</a:t>
            </a:r>
            <a:br>
              <a:rPr lang="en-US" sz="3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9" name="Graphic 18" descr="Confetti Ball">
            <a:extLst>
              <a:ext uri="{FF2B5EF4-FFF2-40B4-BE49-F238E27FC236}">
                <a16:creationId xmlns:a16="http://schemas.microsoft.com/office/drawing/2014/main" id="{42ADB755-2855-EDE5-0889-F85EEE11A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973" y="1790485"/>
            <a:ext cx="2758331" cy="2758331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7EFE9C-DAE7-4ECA-BDB2-34E2534B8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8251" y="4294753"/>
            <a:ext cx="71323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32DB1480-5B24-4B37-B70E-C74945DD9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7331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Elämäsi tuparit - Vinkit tuparien järjestämiseen">
            <a:extLst>
              <a:ext uri="{FF2B5EF4-FFF2-40B4-BE49-F238E27FC236}">
                <a16:creationId xmlns:a16="http://schemas.microsoft.com/office/drawing/2014/main" id="{16B10F2C-CE38-4FE7-98EB-3AEF22C8B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" r="25518" b="-1"/>
          <a:stretch/>
        </p:blipFill>
        <p:spPr bwMode="auto">
          <a:xfrm>
            <a:off x="633999" y="640081"/>
            <a:ext cx="6909801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!!Straight Connector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42633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034" name="TextBox 1">
            <a:extLst>
              <a:ext uri="{FF2B5EF4-FFF2-40B4-BE49-F238E27FC236}">
                <a16:creationId xmlns:a16="http://schemas.microsoft.com/office/drawing/2014/main" id="{BED0E703-F8C6-0343-A04B-A5E74E42AD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0493797"/>
              </p:ext>
            </p:extLst>
          </p:nvPr>
        </p:nvGraphicFramePr>
        <p:xfrm>
          <a:off x="7859485" y="447675"/>
          <a:ext cx="3690257" cy="542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9138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9A59C-A625-4B13-9BB7-6D8ECE345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286603"/>
            <a:ext cx="11420475" cy="702305"/>
          </a:xfrm>
        </p:spPr>
        <p:txBody>
          <a:bodyPr>
            <a:normAutofit/>
          </a:bodyPr>
          <a:lstStyle/>
          <a:p>
            <a:r>
              <a:rPr lang="en-US" sz="3600" b="1" dirty="0"/>
              <a:t>Paritehtävä 3. Kirjoita verbit oikeassa muodossa.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D0B02-D878-4DCD-837E-34C444C2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285875"/>
            <a:ext cx="10058400" cy="496252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800" dirty="0"/>
              <a:t>Minä (au</a:t>
            </a:r>
            <a:r>
              <a:rPr lang="fi-FI" sz="2800" b="1" dirty="0"/>
              <a:t>tt</a:t>
            </a:r>
            <a:r>
              <a:rPr lang="fi-FI" sz="2800" dirty="0"/>
              <a:t>aa) ____________ sinua järjestämään tupareita.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800" dirty="0"/>
              <a:t>Pekka (suu</a:t>
            </a:r>
            <a:r>
              <a:rPr lang="fi-FI" sz="2800" b="1" dirty="0"/>
              <a:t>nn</a:t>
            </a:r>
            <a:r>
              <a:rPr lang="fi-FI" sz="2800" dirty="0"/>
              <a:t>itella) _______________ kutsun omiin tupareihin.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800" dirty="0"/>
              <a:t>Me (lähe</a:t>
            </a:r>
            <a:r>
              <a:rPr lang="fi-FI" sz="2800" b="1" dirty="0"/>
              <a:t>tt</a:t>
            </a:r>
            <a:r>
              <a:rPr lang="fi-FI" sz="2800" dirty="0"/>
              <a:t>ää) ________________ kutsut häihin maanantaina.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800" dirty="0"/>
              <a:t>Vieraat (ei, siivota) ____________ juhlassa.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800" dirty="0"/>
              <a:t>Sinä (ei, soi</a:t>
            </a:r>
            <a:r>
              <a:rPr lang="fi-FI" sz="2800" b="1" dirty="0"/>
              <a:t>tt</a:t>
            </a:r>
            <a:r>
              <a:rPr lang="fi-FI" sz="2800" dirty="0"/>
              <a:t>aa) ________________ kitaraa juhlissa.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800" dirty="0"/>
              <a:t>Mikko (ei, ke</a:t>
            </a:r>
            <a:r>
              <a:rPr lang="fi-FI" sz="2800" b="1" dirty="0"/>
              <a:t>rt</a:t>
            </a:r>
            <a:r>
              <a:rPr lang="fi-FI" sz="2800" dirty="0"/>
              <a:t>oa) _____________ juhlasta kenellekään, koska se on yllätys.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800" dirty="0"/>
              <a:t>Vieraat (ei, läh</a:t>
            </a:r>
            <a:r>
              <a:rPr lang="fi-FI" sz="2800" b="1" dirty="0"/>
              <a:t>t</a:t>
            </a:r>
            <a:r>
              <a:rPr lang="fi-FI" sz="2800" dirty="0"/>
              <a:t>eä) _________________ kotiin aikaisin.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50457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Garamon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351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RetrospectVTI</vt:lpstr>
      <vt:lpstr>Suomi 2</vt:lpstr>
      <vt:lpstr>PowerPoint Presentation</vt:lpstr>
      <vt:lpstr>Mikä juhla?</vt:lpstr>
      <vt:lpstr>PowerPoint Presentation</vt:lpstr>
      <vt:lpstr>PowerPoint Presentation</vt:lpstr>
      <vt:lpstr>Kirjoita verbit oikeassa muodossa.</vt:lpstr>
      <vt:lpstr>Paritehtävä 1 Kerro juhlasta, jonka järjestät (kotitehtävä)  Mikä juhla se on? Missä se on? Milloin se on? Mitä ruokaa ja juomaa siellä on tarjolla? Ketkä tulevat juhliin? </vt:lpstr>
      <vt:lpstr>PowerPoint Presentation</vt:lpstr>
      <vt:lpstr>Paritehtävä 3. Kirjoita verbit oikeassa muodossa.</vt:lpstr>
      <vt:lpstr>Paritehtävä 4. Mitä kuvissa tapahtuu?</vt:lpstr>
      <vt:lpstr>Lue teksti. Tee alleviivatuista verbeistä infinitiivimuodot. Käytä sanakirjaa tarvittaessa.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2</dc:title>
  <dc:creator>Kemppinen Julia</dc:creator>
  <cp:lastModifiedBy>Kemppinen Julia</cp:lastModifiedBy>
  <cp:revision>4</cp:revision>
  <dcterms:created xsi:type="dcterms:W3CDTF">2022-03-16T07:25:55Z</dcterms:created>
  <dcterms:modified xsi:type="dcterms:W3CDTF">2022-03-16T07:56:04Z</dcterms:modified>
</cp:coreProperties>
</file>