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74" r:id="rId6"/>
    <p:sldId id="277" r:id="rId7"/>
    <p:sldId id="270" r:id="rId8"/>
    <p:sldId id="278" r:id="rId9"/>
    <p:sldId id="268" r:id="rId10"/>
    <p:sldId id="272" r:id="rId11"/>
    <p:sldId id="261" r:id="rId12"/>
    <p:sldId id="279" r:id="rId13"/>
    <p:sldId id="276" r:id="rId14"/>
    <p:sldId id="280" r:id="rId15"/>
    <p:sldId id="266" r:id="rId16"/>
    <p:sldId id="26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C1F8-30AE-472B-A3B9-FD4405A05046}" type="datetimeFigureOut">
              <a:rPr lang="en-US" smtClean="0"/>
              <a:t>24.1.2022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1960-D5F8-4DBD-9B75-F3591E349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4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C1F8-30AE-472B-A3B9-FD4405A05046}" type="datetimeFigureOut">
              <a:rPr lang="en-US" smtClean="0"/>
              <a:t>24.1.2022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1960-D5F8-4DBD-9B75-F3591E349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4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C1F8-30AE-472B-A3B9-FD4405A05046}" type="datetimeFigureOut">
              <a:rPr lang="en-US" smtClean="0"/>
              <a:t>24.1.2022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1960-D5F8-4DBD-9B75-F3591E34916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1460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C1F8-30AE-472B-A3B9-FD4405A05046}" type="datetimeFigureOut">
              <a:rPr lang="en-US" smtClean="0"/>
              <a:t>24.1.2022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1960-D5F8-4DBD-9B75-F3591E349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1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C1F8-30AE-472B-A3B9-FD4405A05046}" type="datetimeFigureOut">
              <a:rPr lang="en-US" smtClean="0"/>
              <a:t>24.1.2022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1960-D5F8-4DBD-9B75-F3591E34916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09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C1F8-30AE-472B-A3B9-FD4405A05046}" type="datetimeFigureOut">
              <a:rPr lang="en-US" smtClean="0"/>
              <a:t>24.1.2022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1960-D5F8-4DBD-9B75-F3591E349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17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C1F8-30AE-472B-A3B9-FD4405A05046}" type="datetimeFigureOut">
              <a:rPr lang="en-US" smtClean="0"/>
              <a:t>24.1.2022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1960-D5F8-4DBD-9B75-F3591E349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97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C1F8-30AE-472B-A3B9-FD4405A05046}" type="datetimeFigureOut">
              <a:rPr lang="en-US" smtClean="0"/>
              <a:t>24.1.2022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1960-D5F8-4DBD-9B75-F3591E349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5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C1F8-30AE-472B-A3B9-FD4405A05046}" type="datetimeFigureOut">
              <a:rPr lang="en-US" smtClean="0"/>
              <a:t>24.1.2022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1960-D5F8-4DBD-9B75-F3591E349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5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C1F8-30AE-472B-A3B9-FD4405A05046}" type="datetimeFigureOut">
              <a:rPr lang="en-US" smtClean="0"/>
              <a:t>24.1.2022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1960-D5F8-4DBD-9B75-F3591E349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0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C1F8-30AE-472B-A3B9-FD4405A05046}" type="datetimeFigureOut">
              <a:rPr lang="en-US" smtClean="0"/>
              <a:t>24.1.2022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1960-D5F8-4DBD-9B75-F3591E349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7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C1F8-30AE-472B-A3B9-FD4405A05046}" type="datetimeFigureOut">
              <a:rPr lang="en-US" smtClean="0"/>
              <a:t>24.1.2022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1960-D5F8-4DBD-9B75-F3591E349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4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C1F8-30AE-472B-A3B9-FD4405A05046}" type="datetimeFigureOut">
              <a:rPr lang="en-US" smtClean="0"/>
              <a:t>24.1.2022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1960-D5F8-4DBD-9B75-F3591E349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2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C1F8-30AE-472B-A3B9-FD4405A05046}" type="datetimeFigureOut">
              <a:rPr lang="en-US" smtClean="0"/>
              <a:t>24.1.2022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1960-D5F8-4DBD-9B75-F3591E349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C1F8-30AE-472B-A3B9-FD4405A05046}" type="datetimeFigureOut">
              <a:rPr lang="en-US" smtClean="0"/>
              <a:t>24.1.2022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1960-D5F8-4DBD-9B75-F3591E349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C1F8-30AE-472B-A3B9-FD4405A05046}" type="datetimeFigureOut">
              <a:rPr lang="en-US" smtClean="0"/>
              <a:t>24.1.2022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91960-D5F8-4DBD-9B75-F3591E349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3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7C1F8-30AE-472B-A3B9-FD4405A05046}" type="datetimeFigureOut">
              <a:rPr lang="en-US" smtClean="0"/>
              <a:t>24.1.2022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791960-D5F8-4DBD-9B75-F3591E349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7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49FC8-A583-4933-A41F-8461357B36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Suomi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C8939-1BAF-45DD-B81E-686E297CC4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maanantai klo 14.15 /24.1.22</a:t>
            </a:r>
          </a:p>
        </p:txBody>
      </p:sp>
    </p:spTree>
    <p:extLst>
      <p:ext uri="{BB962C8B-B14F-4D97-AF65-F5344CB8AC3E}">
        <p14:creationId xmlns:p14="http://schemas.microsoft.com/office/powerpoint/2010/main" val="3871307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54FA59-A3D1-429C-B73E-937A19570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096" y="226270"/>
            <a:ext cx="6750900" cy="64054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DB805F-1C5F-49A9-BCA5-11A1B3B61E65}"/>
              </a:ext>
            </a:extLst>
          </p:cNvPr>
          <p:cNvSpPr txBox="1"/>
          <p:nvPr/>
        </p:nvSpPr>
        <p:spPr>
          <a:xfrm>
            <a:off x="741783" y="226270"/>
            <a:ext cx="315267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PERHE</a:t>
            </a:r>
          </a:p>
          <a:p>
            <a:r>
              <a:rPr lang="en-US" sz="2400" dirty="0"/>
              <a:t>ÄITI</a:t>
            </a:r>
          </a:p>
          <a:p>
            <a:r>
              <a:rPr lang="en-US" sz="2400" dirty="0"/>
              <a:t>ISÄ</a:t>
            </a:r>
          </a:p>
          <a:p>
            <a:r>
              <a:rPr lang="en-US" sz="2400" dirty="0"/>
              <a:t>VANHEMMAT</a:t>
            </a:r>
          </a:p>
          <a:p>
            <a:r>
              <a:rPr lang="en-US" sz="2400" dirty="0"/>
              <a:t>MIES</a:t>
            </a:r>
          </a:p>
          <a:p>
            <a:r>
              <a:rPr lang="en-US" sz="2400" dirty="0"/>
              <a:t>VAIMO</a:t>
            </a:r>
          </a:p>
          <a:p>
            <a:r>
              <a:rPr lang="en-US" sz="2400" dirty="0"/>
              <a:t>LAPSI – LAPSET</a:t>
            </a:r>
          </a:p>
          <a:p>
            <a:r>
              <a:rPr lang="en-US" sz="2400" dirty="0"/>
              <a:t>VAUVA</a:t>
            </a:r>
          </a:p>
          <a:p>
            <a:r>
              <a:rPr lang="en-US" sz="2400" dirty="0"/>
              <a:t>POIKA</a:t>
            </a:r>
          </a:p>
          <a:p>
            <a:r>
              <a:rPr lang="en-US" sz="2400" dirty="0"/>
              <a:t>TYTTÖ/TYTÄR</a:t>
            </a:r>
          </a:p>
          <a:p>
            <a:r>
              <a:rPr lang="en-US" sz="2400" dirty="0"/>
              <a:t>VELI</a:t>
            </a:r>
          </a:p>
          <a:p>
            <a:r>
              <a:rPr lang="en-US" sz="2400" dirty="0"/>
              <a:t>SISKO</a:t>
            </a:r>
          </a:p>
          <a:p>
            <a:r>
              <a:rPr lang="en-US" sz="2400" dirty="0"/>
              <a:t>ISOÄITI</a:t>
            </a:r>
          </a:p>
          <a:p>
            <a:r>
              <a:rPr lang="en-US" sz="2400" dirty="0"/>
              <a:t>ISOISÄ</a:t>
            </a:r>
          </a:p>
          <a:p>
            <a:r>
              <a:rPr lang="en-US" sz="2400" dirty="0"/>
              <a:t>ISOVANHEMMAT</a:t>
            </a:r>
          </a:p>
          <a:p>
            <a:r>
              <a:rPr lang="en-US" sz="2400" dirty="0"/>
              <a:t>APPI</a:t>
            </a:r>
          </a:p>
          <a:p>
            <a:r>
              <a:rPr lang="en-US" sz="2400" dirty="0"/>
              <a:t>ANOPPI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96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8C205-CD37-4CB4-87A0-A3C2B8EA5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2480"/>
          </a:xfrm>
        </p:spPr>
        <p:txBody>
          <a:bodyPr anchor="t">
            <a:normAutofit/>
          </a:bodyPr>
          <a:lstStyle/>
          <a:p>
            <a:r>
              <a:rPr lang="en-US" dirty="0"/>
              <a:t>Perhee</a:t>
            </a:r>
            <a:r>
              <a:rPr lang="en-US" b="1" dirty="0"/>
              <a:t>ssä</a:t>
            </a:r>
            <a:r>
              <a:rPr lang="en-US" dirty="0"/>
              <a:t> on …</a:t>
            </a:r>
          </a:p>
        </p:txBody>
      </p:sp>
      <p:pic>
        <p:nvPicPr>
          <p:cNvPr id="1026" name="Picture 2" descr="Roihusten perhe - Kipinäkeskus">
            <a:extLst>
              <a:ext uri="{FF2B5EF4-FFF2-40B4-BE49-F238E27FC236}">
                <a16:creationId xmlns:a16="http://schemas.microsoft.com/office/drawing/2014/main" id="{1EFB15AA-5CFD-433E-AA52-956F3727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7055" y="1280041"/>
            <a:ext cx="7910796" cy="590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5552BE-5224-4D27-8C7D-89C74992EBBC}"/>
              </a:ext>
            </a:extLst>
          </p:cNvPr>
          <p:cNvSpPr txBox="1"/>
          <p:nvPr/>
        </p:nvSpPr>
        <p:spPr>
          <a:xfrm>
            <a:off x="6619875" y="1095375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MATTI, 37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E6A20-BC31-4FF6-8B88-DA6709FE28DF}"/>
              </a:ext>
            </a:extLst>
          </p:cNvPr>
          <p:cNvSpPr txBox="1"/>
          <p:nvPr/>
        </p:nvSpPr>
        <p:spPr>
          <a:xfrm>
            <a:off x="2724149" y="1464707"/>
            <a:ext cx="155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TANJA, 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D2609A-9AD0-4434-A7C4-A050CD304283}"/>
              </a:ext>
            </a:extLst>
          </p:cNvPr>
          <p:cNvSpPr txBox="1"/>
          <p:nvPr/>
        </p:nvSpPr>
        <p:spPr>
          <a:xfrm>
            <a:off x="4800600" y="183403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PIRJO, 60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146C4-4CE7-4034-BACA-360054B7C315}"/>
              </a:ext>
            </a:extLst>
          </p:cNvPr>
          <p:cNvSpPr txBox="1"/>
          <p:nvPr/>
        </p:nvSpPr>
        <p:spPr>
          <a:xfrm>
            <a:off x="1987636" y="4379811"/>
            <a:ext cx="1289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SAILA,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14FCD3-FF97-4927-92F4-4A35E5F1CE86}"/>
              </a:ext>
            </a:extLst>
          </p:cNvPr>
          <p:cNvSpPr txBox="1"/>
          <p:nvPr/>
        </p:nvSpPr>
        <p:spPr>
          <a:xfrm>
            <a:off x="7867650" y="3676650"/>
            <a:ext cx="169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TEEMU, 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7257E0-E0B2-431D-B988-EAD5FA7E9B06}"/>
              </a:ext>
            </a:extLst>
          </p:cNvPr>
          <p:cNvSpPr txBox="1"/>
          <p:nvPr/>
        </p:nvSpPr>
        <p:spPr>
          <a:xfrm>
            <a:off x="7229475" y="2457450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LEEVI,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1D9AD1-3DCB-4C51-BBA8-0D06C96E9D8F}"/>
              </a:ext>
            </a:extLst>
          </p:cNvPr>
          <p:cNvSpPr txBox="1"/>
          <p:nvPr/>
        </p:nvSpPr>
        <p:spPr>
          <a:xfrm>
            <a:off x="3013248" y="3150275"/>
            <a:ext cx="112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MIRR</a:t>
            </a:r>
            <a:r>
              <a:rPr lang="en-US" dirty="0"/>
              <a:t>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0A731A-5481-4D43-8047-3B43687902DB}"/>
              </a:ext>
            </a:extLst>
          </p:cNvPr>
          <p:cNvSpPr txBox="1"/>
          <p:nvPr/>
        </p:nvSpPr>
        <p:spPr>
          <a:xfrm>
            <a:off x="5119687" y="6416159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MUSTI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0BE69C-985F-43CC-95FB-C51643544B8A}"/>
              </a:ext>
            </a:extLst>
          </p:cNvPr>
          <p:cNvSpPr txBox="1"/>
          <p:nvPr/>
        </p:nvSpPr>
        <p:spPr>
          <a:xfrm>
            <a:off x="9382125" y="895350"/>
            <a:ext cx="2638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KUKA?</a:t>
            </a:r>
          </a:p>
          <a:p>
            <a:r>
              <a:rPr lang="en-US" sz="2400" b="1" dirty="0"/>
              <a:t>KENEN?</a:t>
            </a:r>
          </a:p>
          <a:p>
            <a:r>
              <a:rPr lang="en-US" sz="2400" b="1" dirty="0"/>
              <a:t>ONKO?</a:t>
            </a:r>
          </a:p>
          <a:p>
            <a:r>
              <a:rPr lang="en-US" sz="2400" b="1" dirty="0"/>
              <a:t>MIKÄ?</a:t>
            </a:r>
          </a:p>
        </p:txBody>
      </p:sp>
    </p:spTree>
    <p:extLst>
      <p:ext uri="{BB962C8B-B14F-4D97-AF65-F5344CB8AC3E}">
        <p14:creationId xmlns:p14="http://schemas.microsoft.com/office/powerpoint/2010/main" val="2659519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1A264-3D2A-455A-A07D-9E3A07B8E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6775"/>
          </a:xfrm>
        </p:spPr>
        <p:txBody>
          <a:bodyPr/>
          <a:lstStyle/>
          <a:p>
            <a:r>
              <a:rPr lang="fi-FI" dirty="0"/>
              <a:t>Nyt osaat kertoa omasta perheestä…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81C6E-59AC-41CC-A265-19A67B58C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6875"/>
            <a:ext cx="8596668" cy="4374487"/>
          </a:xfrm>
        </p:spPr>
        <p:txBody>
          <a:bodyPr/>
          <a:lstStyle/>
          <a:p>
            <a:r>
              <a:rPr lang="fi-FI" sz="3200" u="sng" dirty="0"/>
              <a:t>Minulla on </a:t>
            </a:r>
            <a:r>
              <a:rPr lang="fi-FI" sz="3200" dirty="0"/>
              <a:t>perhe.</a:t>
            </a:r>
          </a:p>
          <a:p>
            <a:r>
              <a:rPr lang="fi-FI" sz="3200" u="sng" dirty="0"/>
              <a:t>Minun</a:t>
            </a:r>
            <a:r>
              <a:rPr lang="fi-FI" sz="3200" dirty="0"/>
              <a:t> perhe on iso /pieni.</a:t>
            </a:r>
          </a:p>
          <a:p>
            <a:r>
              <a:rPr lang="fi-FI" sz="3200" dirty="0"/>
              <a:t>Minulla on veli / sisko/ äiti…</a:t>
            </a:r>
          </a:p>
          <a:p>
            <a:r>
              <a:rPr lang="fi-FI" sz="3200" dirty="0"/>
              <a:t>Minulla on ystävä.</a:t>
            </a:r>
          </a:p>
          <a:p>
            <a:r>
              <a:rPr lang="fi-FI" sz="3200" dirty="0"/>
              <a:t>Minun perhee</a:t>
            </a:r>
            <a:r>
              <a:rPr lang="fi-FI" sz="3200" b="1" dirty="0"/>
              <a:t>ssä</a:t>
            </a:r>
            <a:r>
              <a:rPr lang="fi-FI" sz="3200" dirty="0"/>
              <a:t> on ….</a:t>
            </a:r>
          </a:p>
          <a:p>
            <a:r>
              <a:rPr lang="fi-FI" sz="3200" u="sng" dirty="0"/>
              <a:t>Onko sinulla </a:t>
            </a:r>
            <a:r>
              <a:rPr lang="fi-FI" sz="3200" dirty="0"/>
              <a:t>perhe?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5340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A648-C5C8-4BCF-BD91-D2110F144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7700"/>
          </a:xfrm>
        </p:spPr>
        <p:txBody>
          <a:bodyPr/>
          <a:lstStyle/>
          <a:p>
            <a:r>
              <a:rPr lang="fi-FI" dirty="0"/>
              <a:t>Vastaa kysymyksiin.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587C5C-AD64-4CAD-A5EB-673D9A3B15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2128" y="1474630"/>
            <a:ext cx="5777712" cy="486378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8D1F5-010A-4CA7-9101-2E225F816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2430" y="733425"/>
            <a:ext cx="4935410" cy="56846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Mikä hänen etunimi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Onko Maijan sukunimi Lahtela?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Onko Maijalla perhe?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Kuka on Hannu Lahtela?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Onko Maijalla lapsia?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Kenen tyttö Sanna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Missä Maija asuu?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b="1" dirty="0"/>
              <a:t>Mikä lemmikki Maijalla on?</a:t>
            </a:r>
          </a:p>
        </p:txBody>
      </p:sp>
    </p:spTree>
    <p:extLst>
      <p:ext uri="{BB962C8B-B14F-4D97-AF65-F5344CB8AC3E}">
        <p14:creationId xmlns:p14="http://schemas.microsoft.com/office/powerpoint/2010/main" val="3922658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53603-4615-4895-B40C-4B3B1623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276475"/>
          </a:xfrm>
        </p:spPr>
        <p:txBody>
          <a:bodyPr>
            <a:normAutofit/>
          </a:bodyPr>
          <a:lstStyle/>
          <a:p>
            <a:r>
              <a:rPr lang="en-US" dirty="0"/>
              <a:t>Padlet: Kirjoita itsestäsi.</a:t>
            </a:r>
            <a:br>
              <a:rPr lang="en-US" dirty="0"/>
            </a:br>
            <a:r>
              <a:rPr lang="en-US" dirty="0"/>
              <a:t>MyCourses</a:t>
            </a:r>
          </a:p>
        </p:txBody>
      </p:sp>
    </p:spTree>
    <p:extLst>
      <p:ext uri="{BB962C8B-B14F-4D97-AF65-F5344CB8AC3E}">
        <p14:creationId xmlns:p14="http://schemas.microsoft.com/office/powerpoint/2010/main" val="656549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A9B2E-3035-4E77-B77D-89A41779E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67" y="283030"/>
            <a:ext cx="11057466" cy="72934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Paritehtävä 1. Haastattelu. Kysy ja vastaa vuorotellen.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8F5BE-4B91-4F39-AF3B-93EB7E355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458686"/>
            <a:ext cx="4613123" cy="4996543"/>
          </a:xfrm>
        </p:spPr>
        <p:txBody>
          <a:bodyPr>
            <a:normAutofit fontScale="85000" lnSpcReduction="10000"/>
          </a:bodyPr>
          <a:lstStyle/>
          <a:p>
            <a:r>
              <a:rPr lang="fi-FI" sz="3300" dirty="0"/>
              <a:t>Kuka sinä olet?</a:t>
            </a:r>
          </a:p>
          <a:p>
            <a:r>
              <a:rPr lang="fi-FI" sz="3300" dirty="0"/>
              <a:t>Mikä on sinun sukunimi?</a:t>
            </a:r>
          </a:p>
          <a:p>
            <a:r>
              <a:rPr lang="fi-FI" sz="3300" dirty="0"/>
              <a:t>Minkä ikäinen sinä olet?</a:t>
            </a:r>
          </a:p>
          <a:p>
            <a:r>
              <a:rPr lang="fi-FI" sz="3300" dirty="0"/>
              <a:t>Missä sinä asut?</a:t>
            </a:r>
          </a:p>
          <a:p>
            <a:r>
              <a:rPr lang="fi-FI" sz="3300" dirty="0"/>
              <a:t>Minkä maalainen sinä olet?</a:t>
            </a:r>
          </a:p>
          <a:p>
            <a:r>
              <a:rPr lang="fi-FI" sz="3300" dirty="0"/>
              <a:t>Mitä kieltä sinä puhut?</a:t>
            </a:r>
          </a:p>
          <a:p>
            <a:r>
              <a:rPr lang="fi-FI" sz="3300" dirty="0"/>
              <a:t>Ymmärrätkö suomea hyvin?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A9449-8B3E-48B3-BFCB-9A65E58BC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0944" y="1338943"/>
            <a:ext cx="5823856" cy="5236027"/>
          </a:xfrm>
        </p:spPr>
        <p:txBody>
          <a:bodyPr>
            <a:normAutofit fontScale="85000" lnSpcReduction="10000"/>
          </a:bodyPr>
          <a:lstStyle/>
          <a:p>
            <a:r>
              <a:rPr lang="fi-FI" sz="3000" dirty="0"/>
              <a:t>Onko sinulla perhe?</a:t>
            </a:r>
          </a:p>
          <a:p>
            <a:r>
              <a:rPr lang="fi-FI" sz="3000" dirty="0"/>
              <a:t>Millainen sinun perhe on?</a:t>
            </a:r>
          </a:p>
          <a:p>
            <a:r>
              <a:rPr lang="fi-FI" sz="3000" dirty="0"/>
              <a:t>Asuuko sinun perhe Suomessa?</a:t>
            </a:r>
          </a:p>
          <a:p>
            <a:r>
              <a:rPr lang="fi-FI" sz="3000" dirty="0"/>
              <a:t>Onko sinulla veli/sisko?</a:t>
            </a:r>
          </a:p>
          <a:p>
            <a:r>
              <a:rPr lang="fi-FI" sz="3000" dirty="0"/>
              <a:t>Minkä ikäinen sinun veli/sisko/äiti/isä on?</a:t>
            </a:r>
          </a:p>
          <a:p>
            <a:r>
              <a:rPr lang="fi-FI" sz="3000" dirty="0"/>
              <a:t>Oletko naimisissa vai oletko sinkku?</a:t>
            </a:r>
          </a:p>
          <a:p>
            <a:r>
              <a:rPr lang="fi-FI" sz="3000" dirty="0"/>
              <a:t>Onko sinulla lapsia?</a:t>
            </a:r>
          </a:p>
          <a:p>
            <a:r>
              <a:rPr lang="fi-FI" sz="3000" dirty="0"/>
              <a:t>Onko sinulla lemmikki?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3600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8A755-347E-4EA5-B633-81E99CDD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3850"/>
            <a:ext cx="8596668" cy="752475"/>
          </a:xfrm>
        </p:spPr>
        <p:txBody>
          <a:bodyPr/>
          <a:lstStyle/>
          <a:p>
            <a:r>
              <a:rPr lang="fi-FI" b="1" dirty="0">
                <a:solidFill>
                  <a:schemeClr val="tx1"/>
                </a:solidFill>
              </a:rPr>
              <a:t>Paritehtävä 2. Vastaa kysymyksiin.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E893F-9F62-4818-AAEA-4B370D92F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59" y="1685926"/>
            <a:ext cx="8596668" cy="538162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Onko Leevillä perhe?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Kenen äiti Pirjo Kuisma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Kuka Ossi Kuisma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Kenen veli Lassi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Onko Leevillä sisko?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Onko Leevillä lemmikki?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Mikä lemmikki Leevillä on?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55EBE04F-7C02-49D6-BBCE-068C2F60D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034" y="1247776"/>
            <a:ext cx="5519656" cy="463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90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71FC59-D43C-4204-ADE9-1EE48E330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32" y="169689"/>
            <a:ext cx="6729808" cy="65186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BB1099-F15A-456B-9981-F39F3AD58727}"/>
              </a:ext>
            </a:extLst>
          </p:cNvPr>
          <p:cNvSpPr txBox="1"/>
          <p:nvPr/>
        </p:nvSpPr>
        <p:spPr>
          <a:xfrm>
            <a:off x="7995920" y="1036320"/>
            <a:ext cx="170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Sivu 23</a:t>
            </a:r>
          </a:p>
        </p:txBody>
      </p:sp>
    </p:spTree>
    <p:extLst>
      <p:ext uri="{BB962C8B-B14F-4D97-AF65-F5344CB8AC3E}">
        <p14:creationId xmlns:p14="http://schemas.microsoft.com/office/powerpoint/2010/main" val="65370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64B5-1DE1-470F-B0CC-E5C97E991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0975"/>
            <a:ext cx="8596668" cy="781050"/>
          </a:xfrm>
        </p:spPr>
        <p:txBody>
          <a:bodyPr/>
          <a:lstStyle/>
          <a:p>
            <a:r>
              <a:rPr lang="en-US" dirty="0"/>
              <a:t>Verbiharjoitus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ECA41-63D2-4ACF-96AA-6C51323D9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337945"/>
            <a:ext cx="11734799" cy="52355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800" dirty="0"/>
              <a:t>Me (olla) ______________ </a:t>
            </a:r>
            <a:r>
              <a:rPr lang="fi-FI" sz="2800" u="sng" dirty="0"/>
              <a:t>tänään</a:t>
            </a:r>
            <a:r>
              <a:rPr lang="fi-FI" sz="2800" dirty="0"/>
              <a:t> kurssilla.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Seppo (asua) _____________ nyt Helsingissä.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(puhua) ____________ </a:t>
            </a:r>
            <a:r>
              <a:rPr lang="fi-FI" sz="2800" u="sng" dirty="0"/>
              <a:t>monta kieltä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Sinä (asua) ______________ </a:t>
            </a:r>
            <a:r>
              <a:rPr lang="fi-FI" sz="2800" u="sng" dirty="0"/>
              <a:t>ulkomailla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Te (olla) ____________ </a:t>
            </a:r>
            <a:r>
              <a:rPr lang="fi-FI" sz="2800" u="sng" dirty="0"/>
              <a:t>iloisia</a:t>
            </a:r>
            <a:r>
              <a:rPr lang="fi-FI" sz="2800" dirty="0"/>
              <a:t>.          (iloinen)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ja minun ystävä (puhua) _____________ englantia </a:t>
            </a:r>
            <a:r>
              <a:rPr lang="fi-FI" sz="2800" u="sng" dirty="0"/>
              <a:t>joka päivä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(asua) ____________ </a:t>
            </a:r>
            <a:r>
              <a:rPr lang="fi-FI" sz="2800" u="sng" dirty="0"/>
              <a:t>kaverin kanssa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Minun perhe (asua) _____________ Ranskassa.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Sinun isä (puhua) ____________ venäjää </a:t>
            </a:r>
            <a:r>
              <a:rPr lang="fi-FI" sz="2800" u="sng" dirty="0"/>
              <a:t>töissä</a:t>
            </a:r>
            <a:r>
              <a:rPr lang="fi-FI" sz="2800" dirty="0"/>
              <a:t>.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99204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D1D97-FA90-48EE-83D7-F26E2576F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7"/>
            <a:ext cx="10837332" cy="1262987"/>
          </a:xfrm>
        </p:spPr>
        <p:txBody>
          <a:bodyPr>
            <a:normAutofit/>
          </a:bodyPr>
          <a:lstStyle/>
          <a:p>
            <a:r>
              <a:rPr lang="en-US" sz="2800" dirty="0"/>
              <a:t>Verbiharjoitus 2. Muuta lauseet negatiivisiksi.</a:t>
            </a:r>
            <a:br>
              <a:rPr lang="en-US" sz="2800" dirty="0"/>
            </a:br>
            <a:r>
              <a:rPr lang="en-US" sz="2800" dirty="0"/>
              <a:t>Make negative sentences.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E1B81-C9D4-4810-AC1C-B5D0DF665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4000"/>
            <a:ext cx="10837332" cy="50088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sz="2800" dirty="0"/>
              <a:t>Me </a:t>
            </a:r>
            <a:r>
              <a:rPr lang="fi-FI" sz="2800" b="1" dirty="0"/>
              <a:t>olemme</a:t>
            </a:r>
            <a:r>
              <a:rPr lang="fi-FI" sz="2800" dirty="0"/>
              <a:t> </a:t>
            </a:r>
            <a:r>
              <a:rPr lang="fi-FI" sz="2800" u="sng" dirty="0"/>
              <a:t>tänään</a:t>
            </a:r>
            <a:r>
              <a:rPr lang="fi-FI" sz="2800" dirty="0"/>
              <a:t> kurssilla.     Me </a:t>
            </a:r>
            <a:r>
              <a:rPr lang="fi-FI" sz="2800" b="1" dirty="0"/>
              <a:t>emme ole </a:t>
            </a:r>
            <a:r>
              <a:rPr lang="fi-FI" sz="2800" dirty="0"/>
              <a:t>tänään kurssilla.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Seppo </a:t>
            </a:r>
            <a:r>
              <a:rPr lang="fi-FI" sz="2800" b="1" dirty="0"/>
              <a:t>asuu</a:t>
            </a:r>
            <a:r>
              <a:rPr lang="fi-FI" sz="2800" dirty="0"/>
              <a:t> nyt Helsingissä.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</a:t>
            </a:r>
            <a:r>
              <a:rPr lang="fi-FI" sz="2800" b="1" dirty="0"/>
              <a:t>puhun</a:t>
            </a:r>
            <a:r>
              <a:rPr lang="fi-FI" sz="2800" dirty="0"/>
              <a:t> </a:t>
            </a:r>
            <a:r>
              <a:rPr lang="fi-FI" sz="2800" u="sng" dirty="0"/>
              <a:t>monta kieltä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Sinä </a:t>
            </a:r>
            <a:r>
              <a:rPr lang="fi-FI" sz="2800" b="1" dirty="0"/>
              <a:t>asut</a:t>
            </a:r>
            <a:r>
              <a:rPr lang="fi-FI" sz="2800" dirty="0"/>
              <a:t> </a:t>
            </a:r>
            <a:r>
              <a:rPr lang="fi-FI" sz="2800" u="sng" dirty="0"/>
              <a:t>ulkomailla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Te </a:t>
            </a:r>
            <a:r>
              <a:rPr lang="fi-FI" sz="2800" b="1" dirty="0"/>
              <a:t>olette</a:t>
            </a:r>
            <a:r>
              <a:rPr lang="fi-FI" sz="2800" dirty="0"/>
              <a:t> </a:t>
            </a:r>
            <a:r>
              <a:rPr lang="fi-FI" sz="2800" u="sng" dirty="0"/>
              <a:t>iloisia</a:t>
            </a:r>
            <a:r>
              <a:rPr lang="fi-FI" sz="2800" dirty="0"/>
              <a:t>.          (iloinen)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ja minun ystävä </a:t>
            </a:r>
            <a:r>
              <a:rPr lang="fi-FI" sz="2800" b="1" dirty="0"/>
              <a:t>puhumme</a:t>
            </a:r>
            <a:r>
              <a:rPr lang="fi-FI" sz="2800" dirty="0"/>
              <a:t> englantia </a:t>
            </a:r>
            <a:r>
              <a:rPr lang="fi-FI" sz="2800" u="sng" dirty="0"/>
              <a:t>joka päivä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Minä </a:t>
            </a:r>
            <a:r>
              <a:rPr lang="fi-FI" sz="2800" b="1" dirty="0"/>
              <a:t>asun</a:t>
            </a:r>
            <a:r>
              <a:rPr lang="fi-FI" sz="2800" dirty="0"/>
              <a:t> </a:t>
            </a:r>
            <a:r>
              <a:rPr lang="fi-FI" sz="2800" u="sng" dirty="0"/>
              <a:t>kaverin kanssa</a:t>
            </a:r>
            <a:r>
              <a:rPr lang="fi-FI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Minun perhe </a:t>
            </a:r>
            <a:r>
              <a:rPr lang="fi-FI" sz="2800" b="1" dirty="0"/>
              <a:t>asuu</a:t>
            </a:r>
            <a:r>
              <a:rPr lang="fi-FI" sz="2800" dirty="0"/>
              <a:t> Ranskassa.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Sinun isä </a:t>
            </a:r>
            <a:r>
              <a:rPr lang="fi-FI" sz="2800" b="1" dirty="0"/>
              <a:t>puhuu</a:t>
            </a:r>
            <a:r>
              <a:rPr lang="fi-FI" sz="2800" dirty="0"/>
              <a:t> venäjää </a:t>
            </a:r>
            <a:r>
              <a:rPr lang="fi-FI" sz="2800" u="sng" dirty="0"/>
              <a:t>töissä</a:t>
            </a:r>
            <a:r>
              <a:rPr lang="fi-FI" sz="2800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9BEB454-02D5-4E5A-87F5-7BEFD5E6B19F}"/>
              </a:ext>
            </a:extLst>
          </p:cNvPr>
          <p:cNvSpPr/>
          <p:nvPr/>
        </p:nvSpPr>
        <p:spPr>
          <a:xfrm>
            <a:off x="5876925" y="1784984"/>
            <a:ext cx="304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6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AA8AF9-6387-4973-B637-BC07DF9B0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89" y="863579"/>
            <a:ext cx="9955327" cy="14890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95B1BD-47EB-4251-BBBF-F2E320FB2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68" y="3914777"/>
            <a:ext cx="7734381" cy="24062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7FCFAB-CE9C-44D6-B0BE-5BD5BE3F6283}"/>
              </a:ext>
            </a:extLst>
          </p:cNvPr>
          <p:cNvCxnSpPr/>
          <p:nvPr/>
        </p:nvCxnSpPr>
        <p:spPr>
          <a:xfrm>
            <a:off x="295275" y="3124200"/>
            <a:ext cx="10344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62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EF95-EFEB-4925-B4A6-243AA21A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487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Muodosta –ko/-kö kysymys.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25239-CC59-453D-8660-994296DF5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2625" cy="4641850"/>
          </a:xfrm>
        </p:spPr>
        <p:txBody>
          <a:bodyPr>
            <a:normAutofit/>
          </a:bodyPr>
          <a:lstStyle/>
          <a:p>
            <a:r>
              <a:rPr lang="en-US" sz="2800" dirty="0"/>
              <a:t>Me opiskelemme suomea.</a:t>
            </a:r>
          </a:p>
          <a:p>
            <a:r>
              <a:rPr lang="fi-FI" sz="2800" dirty="0"/>
              <a:t>Terhi on kotoisin Porista.</a:t>
            </a:r>
          </a:p>
          <a:p>
            <a:r>
              <a:rPr lang="fi-FI" sz="2800" dirty="0"/>
              <a:t>Sinulla on perhe.</a:t>
            </a:r>
          </a:p>
          <a:p>
            <a:r>
              <a:rPr lang="fi-FI" sz="2800" dirty="0"/>
              <a:t>Sarilla ei ole lapsia.</a:t>
            </a:r>
          </a:p>
          <a:p>
            <a:r>
              <a:rPr lang="fi-FI" sz="2800" dirty="0"/>
              <a:t>Meidän koti on iso.</a:t>
            </a:r>
          </a:p>
          <a:p>
            <a:r>
              <a:rPr lang="fi-FI" sz="2800" dirty="0"/>
              <a:t>Pekka ja Kalle asuvat yhdessä.</a:t>
            </a:r>
          </a:p>
          <a:p>
            <a:r>
              <a:rPr lang="fi-FI" sz="2800" dirty="0"/>
              <a:t>Markus on 4 vuotta vanha.</a:t>
            </a:r>
          </a:p>
          <a:p>
            <a:r>
              <a:rPr lang="fi-FI" sz="2800" dirty="0"/>
              <a:t>Anna ja Erik ovat naimisissa.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46A77-5013-4661-9A73-D06302797048}"/>
              </a:ext>
            </a:extLst>
          </p:cNvPr>
          <p:cNvSpPr txBox="1"/>
          <p:nvPr/>
        </p:nvSpPr>
        <p:spPr>
          <a:xfrm>
            <a:off x="7810500" y="2022039"/>
            <a:ext cx="376237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opiskella = to study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olla kotoisin = to be from…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lapsi – lapsia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asua yhdessä = to live together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olla naimisissa = be married</a:t>
            </a:r>
          </a:p>
        </p:txBody>
      </p:sp>
    </p:spTree>
    <p:extLst>
      <p:ext uri="{BB962C8B-B14F-4D97-AF65-F5344CB8AC3E}">
        <p14:creationId xmlns:p14="http://schemas.microsoft.com/office/powerpoint/2010/main" val="138967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2D17BC-04AD-4EF6-882F-E3D7773A0DBD}"/>
              </a:ext>
            </a:extLst>
          </p:cNvPr>
          <p:cNvSpPr txBox="1"/>
          <p:nvPr/>
        </p:nvSpPr>
        <p:spPr>
          <a:xfrm>
            <a:off x="1168399" y="894080"/>
            <a:ext cx="91471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b="1" dirty="0"/>
              <a:t>Minä olen </a:t>
            </a:r>
            <a:r>
              <a:rPr lang="fi-FI" sz="3200" dirty="0"/>
              <a:t>Saila. / </a:t>
            </a:r>
            <a:r>
              <a:rPr lang="fi-FI" sz="3200" b="1" dirty="0"/>
              <a:t>Minä olen </a:t>
            </a:r>
            <a:r>
              <a:rPr lang="fi-FI" sz="3200" dirty="0"/>
              <a:t>opiskelija. /</a:t>
            </a:r>
            <a:r>
              <a:rPr lang="fi-FI" sz="3200" b="1" dirty="0"/>
              <a:t>Minä olen</a:t>
            </a:r>
            <a:r>
              <a:rPr lang="fi-FI" sz="3200" dirty="0"/>
              <a:t> Suomessa.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b="1" dirty="0"/>
              <a:t>Minun</a:t>
            </a:r>
            <a:r>
              <a:rPr lang="fi-FI" sz="3200" dirty="0"/>
              <a:t> nimi on Saila. / </a:t>
            </a:r>
            <a:r>
              <a:rPr lang="fi-FI" sz="3200" b="1" dirty="0"/>
              <a:t>Minun</a:t>
            </a:r>
            <a:r>
              <a:rPr lang="fi-FI" sz="3200" dirty="0"/>
              <a:t> äiti asuu Ruotsissa.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b="1" dirty="0"/>
              <a:t>Minulla on </a:t>
            </a:r>
            <a:r>
              <a:rPr lang="fi-FI" sz="3200" dirty="0"/>
              <a:t>perhe. / </a:t>
            </a:r>
            <a:r>
              <a:rPr lang="fi-FI" sz="3200" b="1" dirty="0"/>
              <a:t>Minulla on </a:t>
            </a:r>
            <a:r>
              <a:rPr lang="fi-FI" sz="3200" dirty="0"/>
              <a:t>2 koiraa. / </a:t>
            </a:r>
            <a:r>
              <a:rPr lang="fi-FI" sz="3200" b="1" dirty="0"/>
              <a:t>Minulla on </a:t>
            </a:r>
            <a:r>
              <a:rPr lang="fi-FI" sz="3200" dirty="0"/>
              <a:t>auto.  </a:t>
            </a:r>
          </a:p>
        </p:txBody>
      </p:sp>
    </p:spTree>
    <p:extLst>
      <p:ext uri="{BB962C8B-B14F-4D97-AF65-F5344CB8AC3E}">
        <p14:creationId xmlns:p14="http://schemas.microsoft.com/office/powerpoint/2010/main" val="196951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A35B5-C7D3-4348-B824-A8449AAE5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762026"/>
            <a:ext cx="9941259" cy="33303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8797EA-2D79-48C9-B848-06EC81B83B1D}"/>
              </a:ext>
            </a:extLst>
          </p:cNvPr>
          <p:cNvSpPr txBox="1"/>
          <p:nvPr/>
        </p:nvSpPr>
        <p:spPr>
          <a:xfrm>
            <a:off x="2790825" y="714375"/>
            <a:ext cx="581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/>
              <a:t>Kene</a:t>
            </a:r>
            <a:r>
              <a:rPr lang="fi-FI" sz="4000" b="1" dirty="0"/>
              <a:t>n</a:t>
            </a:r>
            <a:r>
              <a:rPr lang="fi-FI" sz="4000" dirty="0"/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02367-A3F9-4376-A685-232C545951EA}"/>
              </a:ext>
            </a:extLst>
          </p:cNvPr>
          <p:cNvSpPr txBox="1"/>
          <p:nvPr/>
        </p:nvSpPr>
        <p:spPr>
          <a:xfrm>
            <a:off x="1504950" y="5429250"/>
            <a:ext cx="695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Kari  ------ Kari</a:t>
            </a:r>
            <a:r>
              <a:rPr lang="fi-FI" sz="2800" b="1" dirty="0"/>
              <a:t>n</a:t>
            </a:r>
            <a:r>
              <a:rPr lang="fi-FI" sz="2800" dirty="0"/>
              <a:t> ystävä asuu Suomessa.</a:t>
            </a:r>
          </a:p>
        </p:txBody>
      </p:sp>
    </p:spTree>
    <p:extLst>
      <p:ext uri="{BB962C8B-B14F-4D97-AF65-F5344CB8AC3E}">
        <p14:creationId xmlns:p14="http://schemas.microsoft.com/office/powerpoint/2010/main" val="727765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D6A643-6441-44F0-96B9-87DBC46EE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48" y="875454"/>
            <a:ext cx="11043976" cy="48869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4D311C-ABE5-4B4A-B3DF-3C5BCB00CF36}"/>
              </a:ext>
            </a:extLst>
          </p:cNvPr>
          <p:cNvSpPr txBox="1"/>
          <p:nvPr/>
        </p:nvSpPr>
        <p:spPr>
          <a:xfrm>
            <a:off x="1504950" y="5848350"/>
            <a:ext cx="979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g. Marja on _______________________________(Julia + äiti).</a:t>
            </a:r>
          </a:p>
        </p:txBody>
      </p:sp>
    </p:spTree>
    <p:extLst>
      <p:ext uri="{BB962C8B-B14F-4D97-AF65-F5344CB8AC3E}">
        <p14:creationId xmlns:p14="http://schemas.microsoft.com/office/powerpoint/2010/main" val="649009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1DA3-DD98-4F3D-BC2F-7B8E05AD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5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Kene</a:t>
            </a:r>
            <a:r>
              <a:rPr lang="en-US" b="1" u="sng" dirty="0">
                <a:solidFill>
                  <a:schemeClr val="tx1"/>
                </a:solidFill>
              </a:rPr>
              <a:t>llä on </a:t>
            </a:r>
            <a:r>
              <a:rPr lang="en-US" b="1" dirty="0">
                <a:solidFill>
                  <a:schemeClr val="tx1"/>
                </a:solidFill>
              </a:rPr>
              <a:t>perhe?     </a:t>
            </a:r>
            <a:r>
              <a:rPr lang="en-US" b="1" u="sng" dirty="0">
                <a:solidFill>
                  <a:schemeClr val="tx1"/>
                </a:solidFill>
              </a:rPr>
              <a:t>Onko sinulla </a:t>
            </a:r>
            <a:r>
              <a:rPr lang="en-US" b="1" dirty="0">
                <a:solidFill>
                  <a:schemeClr val="tx1"/>
                </a:solidFill>
              </a:rPr>
              <a:t>perhe?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3F378-35D7-41C3-AEE3-7D2616352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1193799"/>
            <a:ext cx="4419600" cy="52990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Me</a:t>
            </a:r>
          </a:p>
          <a:p>
            <a:pPr marL="0" indent="0">
              <a:buNone/>
            </a:pPr>
            <a:r>
              <a:rPr lang="en-US" sz="2800" dirty="0"/>
              <a:t>Mei</a:t>
            </a:r>
            <a:r>
              <a:rPr lang="en-US" sz="2800" b="1" dirty="0"/>
              <a:t>llä on </a:t>
            </a:r>
            <a:r>
              <a:rPr lang="en-US" sz="2800" dirty="0"/>
              <a:t>perhe. </a:t>
            </a:r>
          </a:p>
          <a:p>
            <a:pPr marL="0" indent="0">
              <a:buNone/>
            </a:pPr>
            <a:r>
              <a:rPr lang="fi-FI" sz="2800" dirty="0"/>
              <a:t>On</a:t>
            </a:r>
            <a:r>
              <a:rPr lang="fi-FI" sz="2800" b="1" dirty="0"/>
              <a:t>ko</a:t>
            </a:r>
            <a:r>
              <a:rPr lang="fi-FI" sz="2800" dirty="0"/>
              <a:t> meillä perhe?</a:t>
            </a:r>
          </a:p>
          <a:p>
            <a:r>
              <a:rPr lang="fi-FI" sz="2800" b="1" dirty="0">
                <a:solidFill>
                  <a:schemeClr val="accent1"/>
                </a:solidFill>
              </a:rPr>
              <a:t>Te</a:t>
            </a:r>
          </a:p>
          <a:p>
            <a:pPr marL="0" indent="0">
              <a:buNone/>
            </a:pPr>
            <a:r>
              <a:rPr lang="fi-FI" sz="2800" b="1" dirty="0"/>
              <a:t>Teillä on </a:t>
            </a:r>
            <a:r>
              <a:rPr lang="fi-FI" sz="2800" dirty="0"/>
              <a:t>koira. </a:t>
            </a:r>
          </a:p>
          <a:p>
            <a:pPr marL="0" indent="0">
              <a:buNone/>
            </a:pPr>
            <a:r>
              <a:rPr lang="fi-FI" sz="2800" dirty="0"/>
              <a:t>On</a:t>
            </a:r>
            <a:r>
              <a:rPr lang="fi-FI" sz="2800" b="1" dirty="0"/>
              <a:t>ko</a:t>
            </a:r>
            <a:r>
              <a:rPr lang="fi-FI" sz="2800" dirty="0"/>
              <a:t> teillä koira?</a:t>
            </a:r>
          </a:p>
          <a:p>
            <a:r>
              <a:rPr lang="fi-FI" sz="2800" b="1" dirty="0">
                <a:solidFill>
                  <a:schemeClr val="accent1"/>
                </a:solidFill>
              </a:rPr>
              <a:t>He</a:t>
            </a:r>
          </a:p>
          <a:p>
            <a:pPr marL="0" indent="0">
              <a:buNone/>
            </a:pPr>
            <a:r>
              <a:rPr lang="fi-FI" sz="2800" dirty="0"/>
              <a:t>Hei</a:t>
            </a:r>
            <a:r>
              <a:rPr lang="fi-FI" sz="2800" b="1" dirty="0"/>
              <a:t>llä on </a:t>
            </a:r>
            <a:r>
              <a:rPr lang="fi-FI" sz="2800" dirty="0"/>
              <a:t>lapsia.</a:t>
            </a:r>
          </a:p>
          <a:p>
            <a:pPr marL="0" indent="0">
              <a:buNone/>
            </a:pPr>
            <a:r>
              <a:rPr lang="fi-FI" sz="2800" dirty="0"/>
              <a:t>On</a:t>
            </a:r>
            <a:r>
              <a:rPr lang="fi-FI" sz="2800" b="1" dirty="0"/>
              <a:t>ko</a:t>
            </a:r>
            <a:r>
              <a:rPr lang="fi-FI" sz="2800" dirty="0"/>
              <a:t> heillä lapsia?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EB8865-F4C2-4716-964B-E7E08B7529FF}"/>
              </a:ext>
            </a:extLst>
          </p:cNvPr>
          <p:cNvSpPr txBox="1">
            <a:spLocks/>
          </p:cNvSpPr>
          <p:nvPr/>
        </p:nvSpPr>
        <p:spPr>
          <a:xfrm>
            <a:off x="838200" y="1416050"/>
            <a:ext cx="4419600" cy="5076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Minä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u="sng" dirty="0"/>
              <a:t>Minu</a:t>
            </a:r>
            <a:r>
              <a:rPr lang="en-US" b="1" u="sng" dirty="0"/>
              <a:t>lla on </a:t>
            </a:r>
            <a:r>
              <a:rPr lang="en-US" dirty="0"/>
              <a:t>perhe.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On</a:t>
            </a:r>
            <a:r>
              <a:rPr lang="fi-FI" b="1" dirty="0"/>
              <a:t>ko</a:t>
            </a:r>
            <a:r>
              <a:rPr lang="fi-FI" dirty="0"/>
              <a:t> minulla perhe?</a:t>
            </a:r>
          </a:p>
          <a:p>
            <a:r>
              <a:rPr lang="fi-FI" b="1" dirty="0">
                <a:solidFill>
                  <a:schemeClr val="accent1"/>
                </a:solidFill>
              </a:rPr>
              <a:t>Sinä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u="sng" dirty="0"/>
              <a:t>Sinu</a:t>
            </a:r>
            <a:r>
              <a:rPr lang="fi-FI" b="1" u="sng" dirty="0"/>
              <a:t>lla on </a:t>
            </a:r>
            <a:r>
              <a:rPr lang="fi-FI" dirty="0"/>
              <a:t>koira.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On</a:t>
            </a:r>
            <a:r>
              <a:rPr lang="fi-FI" b="1" dirty="0"/>
              <a:t>ko</a:t>
            </a:r>
            <a:r>
              <a:rPr lang="fi-FI" dirty="0"/>
              <a:t> sinulla koira?</a:t>
            </a:r>
          </a:p>
          <a:p>
            <a:r>
              <a:rPr lang="fi-FI" b="1" dirty="0">
                <a:solidFill>
                  <a:schemeClr val="accent1"/>
                </a:solidFill>
              </a:rPr>
              <a:t>Hän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u="sng" dirty="0"/>
              <a:t>Häne</a:t>
            </a:r>
            <a:r>
              <a:rPr lang="fi-FI" b="1" u="sng" dirty="0"/>
              <a:t>llä on </a:t>
            </a:r>
            <a:r>
              <a:rPr lang="fi-FI" dirty="0"/>
              <a:t>lapsia.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On</a:t>
            </a:r>
            <a:r>
              <a:rPr lang="fi-FI" b="1" dirty="0"/>
              <a:t>ko</a:t>
            </a:r>
            <a:r>
              <a:rPr lang="fi-FI" dirty="0"/>
              <a:t> hänellä lapsia?</a:t>
            </a:r>
          </a:p>
        </p:txBody>
      </p:sp>
    </p:spTree>
    <p:extLst>
      <p:ext uri="{BB962C8B-B14F-4D97-AF65-F5344CB8AC3E}">
        <p14:creationId xmlns:p14="http://schemas.microsoft.com/office/powerpoint/2010/main" val="23580358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</TotalTime>
  <Words>614</Words>
  <Application>Microsoft Office PowerPoint</Application>
  <PresentationFormat>Widescreen</PresentationFormat>
  <Paragraphs>140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Suomi 1</vt:lpstr>
      <vt:lpstr>Verbiharjoitus 1</vt:lpstr>
      <vt:lpstr>Verbiharjoitus 2. Muuta lauseet negatiivisiksi. Make negative sentences.</vt:lpstr>
      <vt:lpstr>PowerPoint Presentation</vt:lpstr>
      <vt:lpstr>Muodosta –ko/-kö kysymys.</vt:lpstr>
      <vt:lpstr>PowerPoint Presentation</vt:lpstr>
      <vt:lpstr>PowerPoint Presentation</vt:lpstr>
      <vt:lpstr>PowerPoint Presentation</vt:lpstr>
      <vt:lpstr>Kenellä on perhe?     Onko sinulla perhe?</vt:lpstr>
      <vt:lpstr>PowerPoint Presentation</vt:lpstr>
      <vt:lpstr>Perheessä on …</vt:lpstr>
      <vt:lpstr>Nyt osaat kertoa omasta perheestä…</vt:lpstr>
      <vt:lpstr>Vastaa kysymyksiin.</vt:lpstr>
      <vt:lpstr>Padlet: Kirjoita itsestäsi. MyCourses</vt:lpstr>
      <vt:lpstr>Paritehtävä 1. Haastattelu. Kysy ja vastaa vuorotellen.</vt:lpstr>
      <vt:lpstr>Paritehtävä 2. Vastaa kysymyksiin.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2</dc:title>
  <dc:creator>Kemppinen Julia</dc:creator>
  <cp:lastModifiedBy>Kemppinen Julia</cp:lastModifiedBy>
  <cp:revision>11</cp:revision>
  <dcterms:created xsi:type="dcterms:W3CDTF">2022-01-24T08:36:56Z</dcterms:created>
  <dcterms:modified xsi:type="dcterms:W3CDTF">2022-01-24T11:20:41Z</dcterms:modified>
</cp:coreProperties>
</file>