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4" r:id="rId4"/>
    <p:sldId id="316" r:id="rId5"/>
    <p:sldId id="258" r:id="rId6"/>
    <p:sldId id="259" r:id="rId7"/>
    <p:sldId id="317" r:id="rId8"/>
    <p:sldId id="321" r:id="rId9"/>
    <p:sldId id="322" r:id="rId10"/>
    <p:sldId id="323" r:id="rId11"/>
    <p:sldId id="291" r:id="rId12"/>
    <p:sldId id="324" r:id="rId13"/>
    <p:sldId id="320" r:id="rId14"/>
    <p:sldId id="318" r:id="rId15"/>
    <p:sldId id="326" r:id="rId16"/>
    <p:sldId id="319" r:id="rId17"/>
    <p:sldId id="327" r:id="rId18"/>
    <p:sldId id="325" r:id="rId19"/>
    <p:sldId id="294" r:id="rId20"/>
    <p:sldId id="268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9FFA9-3CB8-4309-8198-A18EF94038D3}" v="8" dt="2023-05-15T14:48:1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11E9FFA9-3CB8-4309-8198-A18EF94038D3}"/>
    <pc:docChg chg="undo custSel addSld delSld modSld sldOrd">
      <pc:chgData name="Mari Nikonen" userId="21ccc40ad04ce58a" providerId="LiveId" clId="{11E9FFA9-3CB8-4309-8198-A18EF94038D3}" dt="2023-05-15T15:23:30.415" v="2347" actId="20577"/>
      <pc:docMkLst>
        <pc:docMk/>
      </pc:docMkLst>
      <pc:sldChg chg="addSp delSp modSp mod">
        <pc:chgData name="Mari Nikonen" userId="21ccc40ad04ce58a" providerId="LiveId" clId="{11E9FFA9-3CB8-4309-8198-A18EF94038D3}" dt="2023-05-12T11:25:10.941" v="16" actId="22"/>
        <pc:sldMkLst>
          <pc:docMk/>
          <pc:sldMk cId="3214483749" sldId="256"/>
        </pc:sldMkLst>
        <pc:spChg chg="mod">
          <ac:chgData name="Mari Nikonen" userId="21ccc40ad04ce58a" providerId="LiveId" clId="{11E9FFA9-3CB8-4309-8198-A18EF94038D3}" dt="2023-05-12T09:19:51.084" v="14" actId="20577"/>
          <ac:spMkLst>
            <pc:docMk/>
            <pc:sldMk cId="3214483749" sldId="256"/>
            <ac:spMk id="3" creationId="{BB96F4F8-2F8C-4DA7-A11D-06976C6D2880}"/>
          </ac:spMkLst>
        </pc:spChg>
        <pc:spChg chg="add del">
          <ac:chgData name="Mari Nikonen" userId="21ccc40ad04ce58a" providerId="LiveId" clId="{11E9FFA9-3CB8-4309-8198-A18EF94038D3}" dt="2023-05-12T11:25:10.941" v="16" actId="22"/>
          <ac:spMkLst>
            <pc:docMk/>
            <pc:sldMk cId="3214483749" sldId="256"/>
            <ac:spMk id="6" creationId="{7B3551EC-5E7B-FA9A-0EBD-100C46441676}"/>
          </ac:spMkLst>
        </pc:spChg>
      </pc:sldChg>
      <pc:sldChg chg="modSp add mod">
        <pc:chgData name="Mari Nikonen" userId="21ccc40ad04ce58a" providerId="LiveId" clId="{11E9FFA9-3CB8-4309-8198-A18EF94038D3}" dt="2023-05-15T13:45:00.617" v="519" actId="20577"/>
        <pc:sldMkLst>
          <pc:docMk/>
          <pc:sldMk cId="284241638" sldId="259"/>
        </pc:sldMkLst>
        <pc:spChg chg="mod">
          <ac:chgData name="Mari Nikonen" userId="21ccc40ad04ce58a" providerId="LiveId" clId="{11E9FFA9-3CB8-4309-8198-A18EF94038D3}" dt="2023-05-15T13:45:00.617" v="519" actId="20577"/>
          <ac:spMkLst>
            <pc:docMk/>
            <pc:sldMk cId="284241638" sldId="259"/>
            <ac:spMk id="3" creationId="{D37F78A6-0838-4B1B-B62A-2DA94A0E7EEB}"/>
          </ac:spMkLst>
        </pc:spChg>
      </pc:sldChg>
      <pc:sldChg chg="modSp add mod">
        <pc:chgData name="Mari Nikonen" userId="21ccc40ad04ce58a" providerId="LiveId" clId="{11E9FFA9-3CB8-4309-8198-A18EF94038D3}" dt="2023-05-12T11:25:31.825" v="19" actId="20577"/>
        <pc:sldMkLst>
          <pc:docMk/>
          <pc:sldMk cId="3438470648" sldId="266"/>
        </pc:sldMkLst>
        <pc:spChg chg="mod">
          <ac:chgData name="Mari Nikonen" userId="21ccc40ad04ce58a" providerId="LiveId" clId="{11E9FFA9-3CB8-4309-8198-A18EF94038D3}" dt="2023-05-12T11:25:31.825" v="19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add">
        <pc:chgData name="Mari Nikonen" userId="21ccc40ad04ce58a" providerId="LiveId" clId="{11E9FFA9-3CB8-4309-8198-A18EF94038D3}" dt="2023-05-12T11:37:08.108" v="371"/>
        <pc:sldMkLst>
          <pc:docMk/>
          <pc:sldMk cId="1969777064" sldId="268"/>
        </pc:sldMkLst>
      </pc:sldChg>
      <pc:sldChg chg="del">
        <pc:chgData name="Mari Nikonen" userId="21ccc40ad04ce58a" providerId="LiveId" clId="{11E9FFA9-3CB8-4309-8198-A18EF94038D3}" dt="2023-05-12T11:25:39.297" v="20" actId="47"/>
        <pc:sldMkLst>
          <pc:docMk/>
          <pc:sldMk cId="2857603546" sldId="283"/>
        </pc:sldMkLst>
      </pc:sldChg>
      <pc:sldChg chg="del">
        <pc:chgData name="Mari Nikonen" userId="21ccc40ad04ce58a" providerId="LiveId" clId="{11E9FFA9-3CB8-4309-8198-A18EF94038D3}" dt="2023-05-12T11:28:59.781" v="301" actId="47"/>
        <pc:sldMkLst>
          <pc:docMk/>
          <pc:sldMk cId="485191650" sldId="285"/>
        </pc:sldMkLst>
      </pc:sldChg>
      <pc:sldChg chg="del">
        <pc:chgData name="Mari Nikonen" userId="21ccc40ad04ce58a" providerId="LiveId" clId="{11E9FFA9-3CB8-4309-8198-A18EF94038D3}" dt="2023-05-12T11:37:18.373" v="383" actId="47"/>
        <pc:sldMkLst>
          <pc:docMk/>
          <pc:sldMk cId="1931218991" sldId="286"/>
        </pc:sldMkLst>
      </pc:sldChg>
      <pc:sldChg chg="del">
        <pc:chgData name="Mari Nikonen" userId="21ccc40ad04ce58a" providerId="LiveId" clId="{11E9FFA9-3CB8-4309-8198-A18EF94038D3}" dt="2023-05-12T11:37:19.938" v="385" actId="47"/>
        <pc:sldMkLst>
          <pc:docMk/>
          <pc:sldMk cId="1951871130" sldId="288"/>
        </pc:sldMkLst>
      </pc:sldChg>
      <pc:sldChg chg="del">
        <pc:chgData name="Mari Nikonen" userId="21ccc40ad04ce58a" providerId="LiveId" clId="{11E9FFA9-3CB8-4309-8198-A18EF94038D3}" dt="2023-05-12T11:37:20.815" v="386" actId="47"/>
        <pc:sldMkLst>
          <pc:docMk/>
          <pc:sldMk cId="3747782327" sldId="289"/>
        </pc:sldMkLst>
      </pc:sldChg>
      <pc:sldChg chg="del">
        <pc:chgData name="Mari Nikonen" userId="21ccc40ad04ce58a" providerId="LiveId" clId="{11E9FFA9-3CB8-4309-8198-A18EF94038D3}" dt="2023-05-12T11:29:02.927" v="303" actId="47"/>
        <pc:sldMkLst>
          <pc:docMk/>
          <pc:sldMk cId="792201788" sldId="290"/>
        </pc:sldMkLst>
      </pc:sldChg>
      <pc:sldChg chg="modSp add mod">
        <pc:chgData name="Mari Nikonen" userId="21ccc40ad04ce58a" providerId="LiveId" clId="{11E9FFA9-3CB8-4309-8198-A18EF94038D3}" dt="2023-05-15T14:21:09.506" v="1879" actId="20577"/>
        <pc:sldMkLst>
          <pc:docMk/>
          <pc:sldMk cId="1252035760" sldId="291"/>
        </pc:sldMkLst>
        <pc:spChg chg="mod">
          <ac:chgData name="Mari Nikonen" userId="21ccc40ad04ce58a" providerId="LiveId" clId="{11E9FFA9-3CB8-4309-8198-A18EF94038D3}" dt="2023-05-12T11:29:55.240" v="311" actId="20577"/>
          <ac:spMkLst>
            <pc:docMk/>
            <pc:sldMk cId="1252035760" sldId="291"/>
            <ac:spMk id="2" creationId="{836828DE-2C61-D42F-BCB9-0EB1A83D390E}"/>
          </ac:spMkLst>
        </pc:spChg>
        <pc:spChg chg="mod">
          <ac:chgData name="Mari Nikonen" userId="21ccc40ad04ce58a" providerId="LiveId" clId="{11E9FFA9-3CB8-4309-8198-A18EF94038D3}" dt="2023-05-15T14:21:09.506" v="1879" actId="20577"/>
          <ac:spMkLst>
            <pc:docMk/>
            <pc:sldMk cId="1252035760" sldId="291"/>
            <ac:spMk id="3" creationId="{97596734-EAA9-CE46-2188-78846C016BDE}"/>
          </ac:spMkLst>
        </pc:spChg>
      </pc:sldChg>
      <pc:sldChg chg="del">
        <pc:chgData name="Mari Nikonen" userId="21ccc40ad04ce58a" providerId="LiveId" clId="{11E9FFA9-3CB8-4309-8198-A18EF94038D3}" dt="2023-05-12T11:29:03.679" v="304" actId="47"/>
        <pc:sldMkLst>
          <pc:docMk/>
          <pc:sldMk cId="2109293530" sldId="291"/>
        </pc:sldMkLst>
      </pc:sldChg>
      <pc:sldChg chg="del">
        <pc:chgData name="Mari Nikonen" userId="21ccc40ad04ce58a" providerId="LiveId" clId="{11E9FFA9-3CB8-4309-8198-A18EF94038D3}" dt="2023-05-12T11:29:00.682" v="302" actId="47"/>
        <pc:sldMkLst>
          <pc:docMk/>
          <pc:sldMk cId="1933202125" sldId="292"/>
        </pc:sldMkLst>
      </pc:sldChg>
      <pc:sldChg chg="del">
        <pc:chgData name="Mari Nikonen" userId="21ccc40ad04ce58a" providerId="LiveId" clId="{11E9FFA9-3CB8-4309-8198-A18EF94038D3}" dt="2023-05-12T11:29:07.216" v="305" actId="47"/>
        <pc:sldMkLst>
          <pc:docMk/>
          <pc:sldMk cId="3770521045" sldId="293"/>
        </pc:sldMkLst>
      </pc:sldChg>
      <pc:sldChg chg="modSp add mod">
        <pc:chgData name="Mari Nikonen" userId="21ccc40ad04ce58a" providerId="LiveId" clId="{11E9FFA9-3CB8-4309-8198-A18EF94038D3}" dt="2023-05-15T15:23:30.415" v="2347" actId="20577"/>
        <pc:sldMkLst>
          <pc:docMk/>
          <pc:sldMk cId="3230836424" sldId="294"/>
        </pc:sldMkLst>
        <pc:spChg chg="mod">
          <ac:chgData name="Mari Nikonen" userId="21ccc40ad04ce58a" providerId="LiveId" clId="{11E9FFA9-3CB8-4309-8198-A18EF94038D3}" dt="2023-05-15T15:23:30.415" v="2347" actId="20577"/>
          <ac:spMkLst>
            <pc:docMk/>
            <pc:sldMk cId="3230836424" sldId="294"/>
            <ac:spMk id="3" creationId="{BB30A87D-FFC0-4CB9-B6EE-698B42EEDFEE}"/>
          </ac:spMkLst>
        </pc:spChg>
      </pc:sldChg>
      <pc:sldChg chg="del">
        <pc:chgData name="Mari Nikonen" userId="21ccc40ad04ce58a" providerId="LiveId" clId="{11E9FFA9-3CB8-4309-8198-A18EF94038D3}" dt="2023-05-12T11:36:50.168" v="370" actId="47"/>
        <pc:sldMkLst>
          <pc:docMk/>
          <pc:sldMk cId="2619958723" sldId="297"/>
        </pc:sldMkLst>
      </pc:sldChg>
      <pc:sldChg chg="del">
        <pc:chgData name="Mari Nikonen" userId="21ccc40ad04ce58a" providerId="LiveId" clId="{11E9FFA9-3CB8-4309-8198-A18EF94038D3}" dt="2023-05-12T11:37:11.835" v="372" actId="47"/>
        <pc:sldMkLst>
          <pc:docMk/>
          <pc:sldMk cId="3611535626" sldId="298"/>
        </pc:sldMkLst>
      </pc:sldChg>
      <pc:sldChg chg="del">
        <pc:chgData name="Mari Nikonen" userId="21ccc40ad04ce58a" providerId="LiveId" clId="{11E9FFA9-3CB8-4309-8198-A18EF94038D3}" dt="2023-05-12T11:37:12.962" v="373" actId="47"/>
        <pc:sldMkLst>
          <pc:docMk/>
          <pc:sldMk cId="703060700" sldId="299"/>
        </pc:sldMkLst>
      </pc:sldChg>
      <pc:sldChg chg="del">
        <pc:chgData name="Mari Nikonen" userId="21ccc40ad04ce58a" providerId="LiveId" clId="{11E9FFA9-3CB8-4309-8198-A18EF94038D3}" dt="2023-05-12T11:37:13.944" v="375" actId="47"/>
        <pc:sldMkLst>
          <pc:docMk/>
          <pc:sldMk cId="2494225918" sldId="300"/>
        </pc:sldMkLst>
      </pc:sldChg>
      <pc:sldChg chg="del">
        <pc:chgData name="Mari Nikonen" userId="21ccc40ad04ce58a" providerId="LiveId" clId="{11E9FFA9-3CB8-4309-8198-A18EF94038D3}" dt="2023-05-12T11:37:16.170" v="379" actId="47"/>
        <pc:sldMkLst>
          <pc:docMk/>
          <pc:sldMk cId="3637351084" sldId="301"/>
        </pc:sldMkLst>
      </pc:sldChg>
      <pc:sldChg chg="del">
        <pc:chgData name="Mari Nikonen" userId="21ccc40ad04ce58a" providerId="LiveId" clId="{11E9FFA9-3CB8-4309-8198-A18EF94038D3}" dt="2023-05-12T11:37:15.658" v="378" actId="47"/>
        <pc:sldMkLst>
          <pc:docMk/>
          <pc:sldMk cId="1095338770" sldId="302"/>
        </pc:sldMkLst>
      </pc:sldChg>
      <pc:sldChg chg="del">
        <pc:chgData name="Mari Nikonen" userId="21ccc40ad04ce58a" providerId="LiveId" clId="{11E9FFA9-3CB8-4309-8198-A18EF94038D3}" dt="2023-05-12T11:37:16.640" v="380" actId="47"/>
        <pc:sldMkLst>
          <pc:docMk/>
          <pc:sldMk cId="3308784982" sldId="303"/>
        </pc:sldMkLst>
      </pc:sldChg>
      <pc:sldChg chg="del">
        <pc:chgData name="Mari Nikonen" userId="21ccc40ad04ce58a" providerId="LiveId" clId="{11E9FFA9-3CB8-4309-8198-A18EF94038D3}" dt="2023-05-12T11:37:17.688" v="382" actId="47"/>
        <pc:sldMkLst>
          <pc:docMk/>
          <pc:sldMk cId="371890318" sldId="305"/>
        </pc:sldMkLst>
      </pc:sldChg>
      <pc:sldChg chg="del">
        <pc:chgData name="Mari Nikonen" userId="21ccc40ad04ce58a" providerId="LiveId" clId="{11E9FFA9-3CB8-4309-8198-A18EF94038D3}" dt="2023-05-12T11:37:19.281" v="384" actId="47"/>
        <pc:sldMkLst>
          <pc:docMk/>
          <pc:sldMk cId="4019657639" sldId="306"/>
        </pc:sldMkLst>
      </pc:sldChg>
      <pc:sldChg chg="del">
        <pc:chgData name="Mari Nikonen" userId="21ccc40ad04ce58a" providerId="LiveId" clId="{11E9FFA9-3CB8-4309-8198-A18EF94038D3}" dt="2023-05-12T11:37:21.516" v="387" actId="47"/>
        <pc:sldMkLst>
          <pc:docMk/>
          <pc:sldMk cId="3070877723" sldId="307"/>
        </pc:sldMkLst>
      </pc:sldChg>
      <pc:sldChg chg="del">
        <pc:chgData name="Mari Nikonen" userId="21ccc40ad04ce58a" providerId="LiveId" clId="{11E9FFA9-3CB8-4309-8198-A18EF94038D3}" dt="2023-05-12T11:37:23.015" v="388" actId="47"/>
        <pc:sldMkLst>
          <pc:docMk/>
          <pc:sldMk cId="1183279388" sldId="308"/>
        </pc:sldMkLst>
      </pc:sldChg>
      <pc:sldChg chg="del">
        <pc:chgData name="Mari Nikonen" userId="21ccc40ad04ce58a" providerId="LiveId" clId="{11E9FFA9-3CB8-4309-8198-A18EF94038D3}" dt="2023-05-12T11:36:47.601" v="367" actId="47"/>
        <pc:sldMkLst>
          <pc:docMk/>
          <pc:sldMk cId="2868621677" sldId="309"/>
        </pc:sldMkLst>
      </pc:sldChg>
      <pc:sldChg chg="del">
        <pc:chgData name="Mari Nikonen" userId="21ccc40ad04ce58a" providerId="LiveId" clId="{11E9FFA9-3CB8-4309-8198-A18EF94038D3}" dt="2023-05-12T11:36:48.712" v="368" actId="47"/>
        <pc:sldMkLst>
          <pc:docMk/>
          <pc:sldMk cId="2452138779" sldId="310"/>
        </pc:sldMkLst>
      </pc:sldChg>
      <pc:sldChg chg="del">
        <pc:chgData name="Mari Nikonen" userId="21ccc40ad04ce58a" providerId="LiveId" clId="{11E9FFA9-3CB8-4309-8198-A18EF94038D3}" dt="2023-05-12T11:36:49.446" v="369" actId="47"/>
        <pc:sldMkLst>
          <pc:docMk/>
          <pc:sldMk cId="134826294" sldId="311"/>
        </pc:sldMkLst>
      </pc:sldChg>
      <pc:sldChg chg="del">
        <pc:chgData name="Mari Nikonen" userId="21ccc40ad04ce58a" providerId="LiveId" clId="{11E9FFA9-3CB8-4309-8198-A18EF94038D3}" dt="2023-05-12T11:37:13.511" v="374" actId="47"/>
        <pc:sldMkLst>
          <pc:docMk/>
          <pc:sldMk cId="521837978" sldId="312"/>
        </pc:sldMkLst>
      </pc:sldChg>
      <pc:sldChg chg="del">
        <pc:chgData name="Mari Nikonen" userId="21ccc40ad04ce58a" providerId="LiveId" clId="{11E9FFA9-3CB8-4309-8198-A18EF94038D3}" dt="2023-05-12T11:37:14.626" v="376" actId="47"/>
        <pc:sldMkLst>
          <pc:docMk/>
          <pc:sldMk cId="1917921153" sldId="313"/>
        </pc:sldMkLst>
      </pc:sldChg>
      <pc:sldChg chg="del">
        <pc:chgData name="Mari Nikonen" userId="21ccc40ad04ce58a" providerId="LiveId" clId="{11E9FFA9-3CB8-4309-8198-A18EF94038D3}" dt="2023-05-12T11:37:15.157" v="377" actId="47"/>
        <pc:sldMkLst>
          <pc:docMk/>
          <pc:sldMk cId="2529872675" sldId="314"/>
        </pc:sldMkLst>
      </pc:sldChg>
      <pc:sldChg chg="del">
        <pc:chgData name="Mari Nikonen" userId="21ccc40ad04ce58a" providerId="LiveId" clId="{11E9FFA9-3CB8-4309-8198-A18EF94038D3}" dt="2023-05-12T11:37:17.124" v="381" actId="47"/>
        <pc:sldMkLst>
          <pc:docMk/>
          <pc:sldMk cId="3873541088" sldId="315"/>
        </pc:sldMkLst>
      </pc:sldChg>
      <pc:sldChg chg="modSp new mod ord">
        <pc:chgData name="Mari Nikonen" userId="21ccc40ad04ce58a" providerId="LiveId" clId="{11E9FFA9-3CB8-4309-8198-A18EF94038D3}" dt="2023-05-12T11:27:41.081" v="292" actId="5793"/>
        <pc:sldMkLst>
          <pc:docMk/>
          <pc:sldMk cId="2397879510" sldId="316"/>
        </pc:sldMkLst>
        <pc:spChg chg="mod">
          <ac:chgData name="Mari Nikonen" userId="21ccc40ad04ce58a" providerId="LiveId" clId="{11E9FFA9-3CB8-4309-8198-A18EF94038D3}" dt="2023-05-12T11:26:09.504" v="36" actId="20577"/>
          <ac:spMkLst>
            <pc:docMk/>
            <pc:sldMk cId="2397879510" sldId="316"/>
            <ac:spMk id="2" creationId="{1031A19E-B8C0-BF75-9B42-F984917BCEE9}"/>
          </ac:spMkLst>
        </pc:spChg>
        <pc:spChg chg="mod">
          <ac:chgData name="Mari Nikonen" userId="21ccc40ad04ce58a" providerId="LiveId" clId="{11E9FFA9-3CB8-4309-8198-A18EF94038D3}" dt="2023-05-12T11:27:41.081" v="292" actId="5793"/>
          <ac:spMkLst>
            <pc:docMk/>
            <pc:sldMk cId="2397879510" sldId="316"/>
            <ac:spMk id="3" creationId="{8620364F-52FA-34C0-40EF-587376E9030B}"/>
          </ac:spMkLst>
        </pc:spChg>
      </pc:sldChg>
      <pc:sldChg chg="modSp add mod">
        <pc:chgData name="Mari Nikonen" userId="21ccc40ad04ce58a" providerId="LiveId" clId="{11E9FFA9-3CB8-4309-8198-A18EF94038D3}" dt="2023-05-12T11:29:31.034" v="306"/>
        <pc:sldMkLst>
          <pc:docMk/>
          <pc:sldMk cId="1956284134" sldId="317"/>
        </pc:sldMkLst>
        <pc:spChg chg="mod">
          <ac:chgData name="Mari Nikonen" userId="21ccc40ad04ce58a" providerId="LiveId" clId="{11E9FFA9-3CB8-4309-8198-A18EF94038D3}" dt="2023-05-12T11:29:31.034" v="306"/>
          <ac:spMkLst>
            <pc:docMk/>
            <pc:sldMk cId="1956284134" sldId="317"/>
            <ac:spMk id="3" creationId="{3094FF8C-1E1A-B633-F675-0D40FCAA062E}"/>
          </ac:spMkLst>
        </pc:spChg>
      </pc:sldChg>
      <pc:sldChg chg="modSp new mod">
        <pc:chgData name="Mari Nikonen" userId="21ccc40ad04ce58a" providerId="LiveId" clId="{11E9FFA9-3CB8-4309-8198-A18EF94038D3}" dt="2023-05-12T11:35:33.811" v="334" actId="5793"/>
        <pc:sldMkLst>
          <pc:docMk/>
          <pc:sldMk cId="227866932" sldId="318"/>
        </pc:sldMkLst>
        <pc:spChg chg="mod">
          <ac:chgData name="Mari Nikonen" userId="21ccc40ad04ce58a" providerId="LiveId" clId="{11E9FFA9-3CB8-4309-8198-A18EF94038D3}" dt="2023-05-12T11:35:30.139" v="331" actId="20577"/>
          <ac:spMkLst>
            <pc:docMk/>
            <pc:sldMk cId="227866932" sldId="318"/>
            <ac:spMk id="2" creationId="{7C26A182-155C-3A85-9672-A2DB2764C7D0}"/>
          </ac:spMkLst>
        </pc:spChg>
        <pc:spChg chg="mod">
          <ac:chgData name="Mari Nikonen" userId="21ccc40ad04ce58a" providerId="LiveId" clId="{11E9FFA9-3CB8-4309-8198-A18EF94038D3}" dt="2023-05-12T11:35:33.811" v="334" actId="5793"/>
          <ac:spMkLst>
            <pc:docMk/>
            <pc:sldMk cId="227866932" sldId="318"/>
            <ac:spMk id="3" creationId="{5EDC5006-55E5-EAD5-9C68-B02A5DD82183}"/>
          </ac:spMkLst>
        </pc:spChg>
      </pc:sldChg>
      <pc:sldChg chg="modSp new mod">
        <pc:chgData name="Mari Nikonen" userId="21ccc40ad04ce58a" providerId="LiveId" clId="{11E9FFA9-3CB8-4309-8198-A18EF94038D3}" dt="2023-05-15T15:12:58.637" v="2194" actId="20577"/>
        <pc:sldMkLst>
          <pc:docMk/>
          <pc:sldMk cId="2487693223" sldId="319"/>
        </pc:sldMkLst>
        <pc:spChg chg="mod">
          <ac:chgData name="Mari Nikonen" userId="21ccc40ad04ce58a" providerId="LiveId" clId="{11E9FFA9-3CB8-4309-8198-A18EF94038D3}" dt="2023-05-12T11:36:11.378" v="358" actId="20577"/>
          <ac:spMkLst>
            <pc:docMk/>
            <pc:sldMk cId="2487693223" sldId="319"/>
            <ac:spMk id="2" creationId="{EC11AE23-25FE-944B-44F9-33766A571D34}"/>
          </ac:spMkLst>
        </pc:spChg>
        <pc:spChg chg="mod">
          <ac:chgData name="Mari Nikonen" userId="21ccc40ad04ce58a" providerId="LiveId" clId="{11E9FFA9-3CB8-4309-8198-A18EF94038D3}" dt="2023-05-15T15:12:58.637" v="2194" actId="20577"/>
          <ac:spMkLst>
            <pc:docMk/>
            <pc:sldMk cId="2487693223" sldId="319"/>
            <ac:spMk id="3" creationId="{1629BEC5-82BF-BD38-24E9-2FA2DB4F589F}"/>
          </ac:spMkLst>
        </pc:spChg>
      </pc:sldChg>
      <pc:sldChg chg="modSp new mod">
        <pc:chgData name="Mari Nikonen" userId="21ccc40ad04ce58a" providerId="LiveId" clId="{11E9FFA9-3CB8-4309-8198-A18EF94038D3}" dt="2023-05-15T14:22:16.382" v="1935" actId="113"/>
        <pc:sldMkLst>
          <pc:docMk/>
          <pc:sldMk cId="984640784" sldId="320"/>
        </pc:sldMkLst>
        <pc:spChg chg="mod">
          <ac:chgData name="Mari Nikonen" userId="21ccc40ad04ce58a" providerId="LiveId" clId="{11E9FFA9-3CB8-4309-8198-A18EF94038D3}" dt="2023-05-12T11:37:33.952" v="403" actId="20577"/>
          <ac:spMkLst>
            <pc:docMk/>
            <pc:sldMk cId="984640784" sldId="320"/>
            <ac:spMk id="2" creationId="{F18867B0-9EA7-6838-7ADA-E060529E3DFF}"/>
          </ac:spMkLst>
        </pc:spChg>
        <pc:spChg chg="mod">
          <ac:chgData name="Mari Nikonen" userId="21ccc40ad04ce58a" providerId="LiveId" clId="{11E9FFA9-3CB8-4309-8198-A18EF94038D3}" dt="2023-05-15T14:22:16.382" v="1935" actId="113"/>
          <ac:spMkLst>
            <pc:docMk/>
            <pc:sldMk cId="984640784" sldId="320"/>
            <ac:spMk id="3" creationId="{5B9267DE-5EBA-8FD3-ED81-B29A600FCBC3}"/>
          </ac:spMkLst>
        </pc:spChg>
      </pc:sldChg>
      <pc:sldChg chg="modSp new mod">
        <pc:chgData name="Mari Nikonen" userId="21ccc40ad04ce58a" providerId="LiveId" clId="{11E9FFA9-3CB8-4309-8198-A18EF94038D3}" dt="2023-05-15T13:49:09.915" v="585" actId="20577"/>
        <pc:sldMkLst>
          <pc:docMk/>
          <pc:sldMk cId="4158974616" sldId="321"/>
        </pc:sldMkLst>
        <pc:spChg chg="mod">
          <ac:chgData name="Mari Nikonen" userId="21ccc40ad04ce58a" providerId="LiveId" clId="{11E9FFA9-3CB8-4309-8198-A18EF94038D3}" dt="2023-05-15T13:49:09.915" v="585" actId="20577"/>
          <ac:spMkLst>
            <pc:docMk/>
            <pc:sldMk cId="4158974616" sldId="321"/>
            <ac:spMk id="3" creationId="{B1FE40FB-15F0-0AE8-8AE5-FD9DD40EE0B9}"/>
          </ac:spMkLst>
        </pc:spChg>
      </pc:sldChg>
      <pc:sldChg chg="modSp new mod">
        <pc:chgData name="Mari Nikonen" userId="21ccc40ad04ce58a" providerId="LiveId" clId="{11E9FFA9-3CB8-4309-8198-A18EF94038D3}" dt="2023-05-15T13:51:23.257" v="773" actId="20577"/>
        <pc:sldMkLst>
          <pc:docMk/>
          <pc:sldMk cId="1181673348" sldId="322"/>
        </pc:sldMkLst>
        <pc:spChg chg="mod">
          <ac:chgData name="Mari Nikonen" userId="21ccc40ad04ce58a" providerId="LiveId" clId="{11E9FFA9-3CB8-4309-8198-A18EF94038D3}" dt="2023-05-15T13:50:07.604" v="621" actId="20577"/>
          <ac:spMkLst>
            <pc:docMk/>
            <pc:sldMk cId="1181673348" sldId="322"/>
            <ac:spMk id="2" creationId="{096D5405-A4CE-4032-9E92-14E0FA9E1871}"/>
          </ac:spMkLst>
        </pc:spChg>
        <pc:spChg chg="mod">
          <ac:chgData name="Mari Nikonen" userId="21ccc40ad04ce58a" providerId="LiveId" clId="{11E9FFA9-3CB8-4309-8198-A18EF94038D3}" dt="2023-05-15T13:51:23.257" v="773" actId="20577"/>
          <ac:spMkLst>
            <pc:docMk/>
            <pc:sldMk cId="1181673348" sldId="322"/>
            <ac:spMk id="3" creationId="{95B062C6-EF55-398B-DE84-2F6063D77001}"/>
          </ac:spMkLst>
        </pc:spChg>
      </pc:sldChg>
      <pc:sldChg chg="modSp new mod">
        <pc:chgData name="Mari Nikonen" userId="21ccc40ad04ce58a" providerId="LiveId" clId="{11E9FFA9-3CB8-4309-8198-A18EF94038D3}" dt="2023-05-15T13:58:15.157" v="1261" actId="20577"/>
        <pc:sldMkLst>
          <pc:docMk/>
          <pc:sldMk cId="3440416001" sldId="323"/>
        </pc:sldMkLst>
        <pc:spChg chg="mod">
          <ac:chgData name="Mari Nikonen" userId="21ccc40ad04ce58a" providerId="LiveId" clId="{11E9FFA9-3CB8-4309-8198-A18EF94038D3}" dt="2023-05-15T13:54:22.273" v="801" actId="20577"/>
          <ac:spMkLst>
            <pc:docMk/>
            <pc:sldMk cId="3440416001" sldId="323"/>
            <ac:spMk id="2" creationId="{B2DB2392-AC3E-01FB-5D1A-720845E8873B}"/>
          </ac:spMkLst>
        </pc:spChg>
        <pc:spChg chg="mod">
          <ac:chgData name="Mari Nikonen" userId="21ccc40ad04ce58a" providerId="LiveId" clId="{11E9FFA9-3CB8-4309-8198-A18EF94038D3}" dt="2023-05-15T13:58:15.157" v="1261" actId="20577"/>
          <ac:spMkLst>
            <pc:docMk/>
            <pc:sldMk cId="3440416001" sldId="323"/>
            <ac:spMk id="3" creationId="{C4B5CFF6-7158-C709-FED4-84BE7D0B906B}"/>
          </ac:spMkLst>
        </pc:spChg>
      </pc:sldChg>
      <pc:sldChg chg="modSp new mod">
        <pc:chgData name="Mari Nikonen" userId="21ccc40ad04ce58a" providerId="LiveId" clId="{11E9FFA9-3CB8-4309-8198-A18EF94038D3}" dt="2023-05-15T14:18:23.356" v="1849" actId="20577"/>
        <pc:sldMkLst>
          <pc:docMk/>
          <pc:sldMk cId="2725924179" sldId="324"/>
        </pc:sldMkLst>
        <pc:spChg chg="mod">
          <ac:chgData name="Mari Nikonen" userId="21ccc40ad04ce58a" providerId="LiveId" clId="{11E9FFA9-3CB8-4309-8198-A18EF94038D3}" dt="2023-05-15T14:18:23.356" v="1849" actId="20577"/>
          <ac:spMkLst>
            <pc:docMk/>
            <pc:sldMk cId="2725924179" sldId="324"/>
            <ac:spMk id="3" creationId="{855ED6B2-2400-ACCF-E472-01DEC3306ED4}"/>
          </ac:spMkLst>
        </pc:spChg>
      </pc:sldChg>
      <pc:sldChg chg="modSp new mod">
        <pc:chgData name="Mari Nikonen" userId="21ccc40ad04ce58a" providerId="LiveId" clId="{11E9FFA9-3CB8-4309-8198-A18EF94038D3}" dt="2023-05-15T14:48:20.358" v="1941" actId="20577"/>
        <pc:sldMkLst>
          <pc:docMk/>
          <pc:sldMk cId="1305517915" sldId="325"/>
        </pc:sldMkLst>
        <pc:spChg chg="mod">
          <ac:chgData name="Mari Nikonen" userId="21ccc40ad04ce58a" providerId="LiveId" clId="{11E9FFA9-3CB8-4309-8198-A18EF94038D3}" dt="2023-05-15T14:48:20.358" v="1941" actId="20577"/>
          <ac:spMkLst>
            <pc:docMk/>
            <pc:sldMk cId="1305517915" sldId="325"/>
            <ac:spMk id="2" creationId="{C4D9BEA0-9B55-C973-2015-938BAE1AA52E}"/>
          </ac:spMkLst>
        </pc:spChg>
        <pc:spChg chg="mod">
          <ac:chgData name="Mari Nikonen" userId="21ccc40ad04ce58a" providerId="LiveId" clId="{11E9FFA9-3CB8-4309-8198-A18EF94038D3}" dt="2023-05-15T14:48:18.058" v="1938" actId="20577"/>
          <ac:spMkLst>
            <pc:docMk/>
            <pc:sldMk cId="1305517915" sldId="325"/>
            <ac:spMk id="3" creationId="{F7CB3A62-DE3F-EC9F-573D-54BB2E862498}"/>
          </ac:spMkLst>
        </pc:spChg>
      </pc:sldChg>
      <pc:sldChg chg="modSp new mod">
        <pc:chgData name="Mari Nikonen" userId="21ccc40ad04ce58a" providerId="LiveId" clId="{11E9FFA9-3CB8-4309-8198-A18EF94038D3}" dt="2023-05-15T15:12:16.824" v="2099" actId="20577"/>
        <pc:sldMkLst>
          <pc:docMk/>
          <pc:sldMk cId="380528824" sldId="326"/>
        </pc:sldMkLst>
        <pc:spChg chg="mod">
          <ac:chgData name="Mari Nikonen" userId="21ccc40ad04ce58a" providerId="LiveId" clId="{11E9FFA9-3CB8-4309-8198-A18EF94038D3}" dt="2023-05-15T14:49:44.648" v="1976" actId="20577"/>
          <ac:spMkLst>
            <pc:docMk/>
            <pc:sldMk cId="380528824" sldId="326"/>
            <ac:spMk id="2" creationId="{6874AE3D-3EFB-941E-D66B-F011B198099E}"/>
          </ac:spMkLst>
        </pc:spChg>
        <pc:spChg chg="mod">
          <ac:chgData name="Mari Nikonen" userId="21ccc40ad04ce58a" providerId="LiveId" clId="{11E9FFA9-3CB8-4309-8198-A18EF94038D3}" dt="2023-05-15T15:12:16.824" v="2099" actId="20577"/>
          <ac:spMkLst>
            <pc:docMk/>
            <pc:sldMk cId="380528824" sldId="326"/>
            <ac:spMk id="3" creationId="{1A6C29F4-09D9-9479-0185-66222AF685DF}"/>
          </ac:spMkLst>
        </pc:spChg>
      </pc:sldChg>
      <pc:sldChg chg="modSp new mod">
        <pc:chgData name="Mari Nikonen" userId="21ccc40ad04ce58a" providerId="LiveId" clId="{11E9FFA9-3CB8-4309-8198-A18EF94038D3}" dt="2023-05-15T15:20:17.362" v="2283" actId="20577"/>
        <pc:sldMkLst>
          <pc:docMk/>
          <pc:sldMk cId="2213438040" sldId="327"/>
        </pc:sldMkLst>
        <pc:spChg chg="mod">
          <ac:chgData name="Mari Nikonen" userId="21ccc40ad04ce58a" providerId="LiveId" clId="{11E9FFA9-3CB8-4309-8198-A18EF94038D3}" dt="2023-05-15T15:20:17.362" v="2283" actId="20577"/>
          <ac:spMkLst>
            <pc:docMk/>
            <pc:sldMk cId="2213438040" sldId="327"/>
            <ac:spMk id="3" creationId="{58F47FDF-8637-AA86-C673-E041FA9F07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663/783/376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663/783/37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K3L78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/>
            </a:br>
            <a:r>
              <a:rPr lang="fi-FI" sz="660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/>
              <a:t>ALC-7220</a:t>
            </a:r>
          </a:p>
          <a:p>
            <a:pPr algn="l"/>
            <a:r>
              <a:rPr lang="fi-FI" sz="1600"/>
              <a:t>Mari Nikonen </a:t>
            </a:r>
          </a:p>
          <a:p>
            <a:pPr algn="l"/>
            <a:r>
              <a:rPr lang="fi-FI" sz="1600"/>
              <a:t>3. tapaaminen </a:t>
            </a:r>
          </a:p>
          <a:p>
            <a:pPr algn="l"/>
            <a:r>
              <a:rPr lang="fi-FI" sz="1600"/>
              <a:t>Maanantaina 15.5.2023</a:t>
            </a:r>
          </a:p>
          <a:p>
            <a:pPr algn="l"/>
            <a:r>
              <a:rPr lang="fi-FI" sz="160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DB2392-AC3E-01FB-5D1A-720845E8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Katsoa – to look, to watch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B5CFF6-7158-C709-FED4-84BE7D0B9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Katsella – to look around, to casually watch, to look, to watch</a:t>
            </a:r>
          </a:p>
          <a:p>
            <a:pPr marL="457200" lvl="1" indent="0">
              <a:buNone/>
            </a:pPr>
            <a:r>
              <a:rPr lang="fi-FI"/>
              <a:t>-&gt; Spoken: Mä vaan kattelen! = I’m just looking around!</a:t>
            </a:r>
          </a:p>
          <a:p>
            <a:pPr marL="457200" lvl="1" indent="0">
              <a:buNone/>
            </a:pPr>
            <a:r>
              <a:rPr lang="fi-FI"/>
              <a:t>Written: Minä vain katselen! </a:t>
            </a:r>
          </a:p>
          <a:p>
            <a:pPr marL="457200" lvl="1" indent="0">
              <a:buNone/>
            </a:pPr>
            <a:endParaRPr lang="fi-FI"/>
          </a:p>
          <a:p>
            <a:r>
              <a:rPr lang="fi-FI"/>
              <a:t>Katson televisiota. = I’m watching tv.</a:t>
            </a:r>
          </a:p>
          <a:p>
            <a:pPr lvl="1"/>
            <a:r>
              <a:rPr lang="fi-FI"/>
              <a:t>Katsoa implies: I’m concentrating on a specific show.</a:t>
            </a:r>
          </a:p>
          <a:p>
            <a:r>
              <a:rPr lang="fi-FI"/>
              <a:t>Katselen televisiota. = I’m watching tv. </a:t>
            </a:r>
          </a:p>
          <a:p>
            <a:pPr lvl="1"/>
            <a:r>
              <a:rPr lang="fi-FI"/>
              <a:t>Katselen implies: The tv is on, but I’m not necessarily very focused on it. </a:t>
            </a:r>
          </a:p>
        </p:txBody>
      </p:sp>
    </p:spTree>
    <p:extLst>
      <p:ext uri="{BB962C8B-B14F-4D97-AF65-F5344CB8AC3E}">
        <p14:creationId xmlns:p14="http://schemas.microsoft.com/office/powerpoint/2010/main" val="344041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828DE-2C61-D42F-BCB9-0EB1A83D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Missä? Sivulla 101/144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96734-EAA9-CE46-2188-78846C01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ylös – alas</a:t>
            </a:r>
          </a:p>
          <a:p>
            <a:pPr lvl="1"/>
            <a:r>
              <a:rPr lang="fi-FI"/>
              <a:t>ylös – up		Where to? 	Katso ylös! = Look up!</a:t>
            </a:r>
          </a:p>
          <a:p>
            <a:pPr lvl="2"/>
            <a:r>
              <a:rPr lang="fi-FI"/>
              <a:t>ylhäällä - up	Where is... 	Kengät ovat ylhäällä. 	</a:t>
            </a:r>
          </a:p>
          <a:p>
            <a:pPr lvl="1"/>
            <a:r>
              <a:rPr lang="fi-FI"/>
              <a:t>alas – down 			Mene alas. – Go down. (down</a:t>
            </a:r>
          </a:p>
          <a:p>
            <a:pPr lvl="2"/>
            <a:r>
              <a:rPr lang="fi-FI"/>
              <a:t>alhaalla – down 		Kengät ovat alhaalla. 	</a:t>
            </a:r>
          </a:p>
          <a:p>
            <a:pPr lvl="2"/>
            <a:endParaRPr lang="fi-FI"/>
          </a:p>
          <a:p>
            <a:r>
              <a:rPr lang="fi-FI"/>
              <a:t>Tämä on </a:t>
            </a:r>
            <a:r>
              <a:rPr lang="fi-FI" b="1"/>
              <a:t>minun</a:t>
            </a:r>
            <a:r>
              <a:rPr lang="fi-FI"/>
              <a:t> auto. – This is my car. </a:t>
            </a:r>
          </a:p>
          <a:p>
            <a:r>
              <a:rPr lang="fi-FI"/>
              <a:t>Se on </a:t>
            </a:r>
            <a:r>
              <a:rPr lang="fi-FI" b="1"/>
              <a:t>minun</a:t>
            </a:r>
            <a:r>
              <a:rPr lang="fi-FI"/>
              <a:t> edessä. – It is in front </a:t>
            </a:r>
            <a:r>
              <a:rPr lang="fi-FI" b="1"/>
              <a:t>of </a:t>
            </a:r>
            <a:r>
              <a:rPr lang="fi-FI"/>
              <a:t>me. </a:t>
            </a:r>
          </a:p>
          <a:p>
            <a:r>
              <a:rPr lang="fi-FI"/>
              <a:t>pöydällä – on the table </a:t>
            </a:r>
          </a:p>
        </p:txBody>
      </p:sp>
    </p:spTree>
    <p:extLst>
      <p:ext uri="{BB962C8B-B14F-4D97-AF65-F5344CB8AC3E}">
        <p14:creationId xmlns:p14="http://schemas.microsoft.com/office/powerpoint/2010/main" val="125203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8C27A-58F6-B2B8-268A-C8459B35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5ED6B2-2400-ACCF-E472-01DEC330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Kenen kanssa sä asut? – Who do you live with?</a:t>
            </a:r>
          </a:p>
          <a:p>
            <a:pPr lvl="1"/>
            <a:r>
              <a:rPr lang="fi-FI"/>
              <a:t>Mä asun mun puoliso</a:t>
            </a:r>
            <a:r>
              <a:rPr lang="fi-FI" b="1"/>
              <a:t>n</a:t>
            </a:r>
            <a:r>
              <a:rPr lang="fi-FI"/>
              <a:t> kanssa. </a:t>
            </a:r>
          </a:p>
          <a:p>
            <a:r>
              <a:rPr lang="fi-FI"/>
              <a:t>pohjalla – in the bottom of </a:t>
            </a:r>
          </a:p>
          <a:p>
            <a:pPr lvl="1"/>
            <a:r>
              <a:rPr lang="fi-FI"/>
              <a:t>Lasin pohjalla on vähän vettä. </a:t>
            </a:r>
          </a:p>
          <a:p>
            <a:pPr lvl="1"/>
            <a:r>
              <a:rPr lang="fi-FI"/>
              <a:t>Meren pohjalla – In the bottom of the sea </a:t>
            </a:r>
          </a:p>
        </p:txBody>
      </p:sp>
    </p:spTree>
    <p:extLst>
      <p:ext uri="{BB962C8B-B14F-4D97-AF65-F5344CB8AC3E}">
        <p14:creationId xmlns:p14="http://schemas.microsoft.com/office/powerpoint/2010/main" val="272592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867B0-9EA7-6838-7ADA-E060529E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9267DE-5EBA-8FD3-ED81-B29A600F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Kello on nyt 17.22</a:t>
            </a:r>
          </a:p>
          <a:p>
            <a:r>
              <a:rPr lang="fi-FI" b="1"/>
              <a:t>Jatketaan kello 17.32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64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6A182-155C-3A85-9672-A2DB2764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DC5006-55E5-EAD5-9C68-B02A5DD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https://mycourses.aalto.fi/course/view.php?id=38335&amp;section=3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6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4AE3D-3EFB-941E-D66B-F011B198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Ei mitään!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C29F4-09D9-9479-0185-66222AF68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= Nothing!</a:t>
            </a:r>
          </a:p>
          <a:p>
            <a:r>
              <a:rPr lang="fi-FI"/>
              <a:t>Mun vieressä </a:t>
            </a:r>
            <a:r>
              <a:rPr lang="fi-FI" b="1"/>
              <a:t>ei </a:t>
            </a:r>
            <a:r>
              <a:rPr lang="fi-FI"/>
              <a:t>ole </a:t>
            </a:r>
            <a:r>
              <a:rPr lang="fi-FI" b="1"/>
              <a:t>mitään</a:t>
            </a:r>
            <a:r>
              <a:rPr lang="fi-FI"/>
              <a:t>. = </a:t>
            </a:r>
          </a:p>
          <a:p>
            <a:pPr lvl="1"/>
            <a:r>
              <a:rPr lang="fi-FI"/>
              <a:t>There is nothing next to me. </a:t>
            </a:r>
          </a:p>
          <a:p>
            <a:pPr lvl="1"/>
            <a:r>
              <a:rPr lang="fi-FI"/>
              <a:t>There isn’t anything next to me. </a:t>
            </a:r>
          </a:p>
        </p:txBody>
      </p:sp>
    </p:spTree>
    <p:extLst>
      <p:ext uri="{BB962C8B-B14F-4D97-AF65-F5344CB8AC3E}">
        <p14:creationId xmlns:p14="http://schemas.microsoft.com/office/powerpoint/2010/main" val="38052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1AE23-25FE-944B-44F9-33766A57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 sivulla 103/146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29BEC5-82BF-BD38-24E9-2FA2DB4F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sää = ilma =  weather </a:t>
            </a:r>
          </a:p>
          <a:p>
            <a:pPr lvl="1"/>
            <a:r>
              <a:rPr lang="fi-FI"/>
              <a:t>ilma also means air </a:t>
            </a:r>
          </a:p>
          <a:p>
            <a:pPr lvl="2"/>
            <a:r>
              <a:rPr lang="fi-FI"/>
              <a:t>Ilma tuoksuu hyvältä. = The air smells nice. </a:t>
            </a:r>
          </a:p>
        </p:txBody>
      </p:sp>
    </p:spTree>
    <p:extLst>
      <p:ext uri="{BB962C8B-B14F-4D97-AF65-F5344CB8AC3E}">
        <p14:creationId xmlns:p14="http://schemas.microsoft.com/office/powerpoint/2010/main" val="248769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1AD49F-53C6-8222-699E-C3D12AD6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F47FDF-8637-AA86-C673-E041FA9F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takatalvi </a:t>
            </a:r>
          </a:p>
          <a:p>
            <a:pPr lvl="1"/>
            <a:r>
              <a:rPr lang="fi-FI"/>
              <a:t>”behind winter” </a:t>
            </a:r>
          </a:p>
          <a:p>
            <a:pPr lvl="1"/>
            <a:r>
              <a:rPr lang="fi-FI"/>
              <a:t>taka = takana (behind) </a:t>
            </a:r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43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D9BEA0-9B55-C973-2015-938BAE1A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CB3A62-DE3F-EC9F-573D-54BB2E86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https://wordwall.net/play/663/783/3761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51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AD1C5-5C6F-4043-98AE-7D18611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0A87D-FFC0-4CB9-B6EE-698B42EE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Arvioitava kotitehtävä 1 on nyt MyCoursesissa. Tehtävän määräaika on </a:t>
            </a:r>
            <a:r>
              <a:rPr lang="fi-FI" b="1"/>
              <a:t>maanantaina 22.5. klo 23.59</a:t>
            </a:r>
          </a:p>
          <a:p>
            <a:r>
              <a:rPr lang="fi-FI"/>
              <a:t>Lue Sää, kuukaudet ja vuodenajat s. 103/146 </a:t>
            </a:r>
          </a:p>
          <a:p>
            <a:r>
              <a:rPr lang="fi-FI"/>
              <a:t>Opiskele uusia sanoja</a:t>
            </a:r>
          </a:p>
          <a:p>
            <a:r>
              <a:rPr lang="fi-FI"/>
              <a:t>Ekstratehtävä: </a:t>
            </a:r>
            <a:r>
              <a:rPr lang="fi-FI">
                <a:hlinkClick r:id="rId2"/>
              </a:rPr>
              <a:t>https://wordwall.net/play/663/783/3761</a:t>
            </a:r>
            <a:endParaRPr lang="fi-FI"/>
          </a:p>
          <a:p>
            <a:r>
              <a:rPr lang="fi-FI"/>
              <a:t>Kertaa kaikkea – Revise everything we’ve learned so far</a:t>
            </a:r>
          </a:p>
          <a:p>
            <a:pPr lvl="1"/>
            <a:r>
              <a:rPr lang="fi-FI"/>
              <a:t>Know that we’ve really learned a lot in a short time</a:t>
            </a:r>
          </a:p>
          <a:p>
            <a:pPr lvl="1"/>
            <a:r>
              <a:rPr lang="fi-FI"/>
              <a:t>Choose what is most relevant to you right now and focus on that</a:t>
            </a:r>
          </a:p>
          <a:p>
            <a:pPr marL="514350" indent="-514350">
              <a:buFont typeface="+mj-lt"/>
              <a:buAutoNum type="arabicPeriod"/>
            </a:pPr>
            <a:endParaRPr lang="fi-FI"/>
          </a:p>
          <a:p>
            <a:pPr marL="514350" indent="-514350">
              <a:buFont typeface="+mj-lt"/>
              <a:buAutoNum type="arabicPeriod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8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Mitä kuuluu tänään? </a:t>
            </a:r>
          </a:p>
          <a:p>
            <a:r>
              <a:rPr lang="fi-FI"/>
              <a:t>Jumppaa ja ääntämistä</a:t>
            </a:r>
          </a:p>
          <a:p>
            <a:r>
              <a:rPr lang="fi-FI"/>
              <a:t>Kysymyksiä ja kommentteja kotitehtävistä </a:t>
            </a:r>
          </a:p>
          <a:p>
            <a:r>
              <a:rPr lang="fi-FI"/>
              <a:t>Missä? </a:t>
            </a:r>
            <a:endParaRPr lang="fi-FI" dirty="0"/>
          </a:p>
          <a:p>
            <a:r>
              <a:rPr lang="fi-FI"/>
              <a:t>Noin kello 17.30 pieni tauko</a:t>
            </a:r>
            <a:endParaRPr lang="fi-FI" dirty="0"/>
          </a:p>
          <a:p>
            <a:r>
              <a:rPr lang="fi-FI"/>
              <a:t>Harjoituksia pienissä ryhmissä</a:t>
            </a:r>
          </a:p>
          <a:p>
            <a:r>
              <a:rPr lang="fi-FI"/>
              <a:t>Sää</a:t>
            </a:r>
          </a:p>
          <a:p>
            <a:r>
              <a:rPr lang="fi-FI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keskiviikkona!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31A19E-B8C0-BF75-9B42-F984917B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kuuluu?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20364F-52FA-34C0-40EF-587376E9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Kirjoita chattiin vastaus kysymykseen!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r>
              <a:rPr lang="fi-FI"/>
              <a:t>Positive: Hyvää, erinomaista, loistavaa...</a:t>
            </a:r>
          </a:p>
          <a:p>
            <a:r>
              <a:rPr lang="fi-FI"/>
              <a:t>Neutral: Ei mitään erityistä, mitäs tässä, ihan ok...</a:t>
            </a:r>
          </a:p>
          <a:p>
            <a:r>
              <a:rPr lang="fi-FI"/>
              <a:t>Negative: Huonoa, ei hyvää, väsyttää...</a:t>
            </a:r>
          </a:p>
        </p:txBody>
      </p:sp>
    </p:spTree>
    <p:extLst>
      <p:ext uri="{BB962C8B-B14F-4D97-AF65-F5344CB8AC3E}">
        <p14:creationId xmlns:p14="http://schemas.microsoft.com/office/powerpoint/2010/main" val="239787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 = </a:t>
            </a:r>
            <a:r>
              <a:rPr lang="fi-FI" dirty="0" err="1"/>
              <a:t>Pronunciation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Moi! Kerro vaan, jos tarviit apua!</a:t>
            </a:r>
          </a:p>
          <a:p>
            <a:pPr lvl="1"/>
            <a:r>
              <a:rPr lang="fi-FI"/>
              <a:t>r</a:t>
            </a:r>
          </a:p>
          <a:p>
            <a:r>
              <a:rPr lang="fi-FI"/>
              <a:t>Kiitos, mä vaan kattelen! </a:t>
            </a:r>
          </a:p>
          <a:p>
            <a:pPr lvl="1"/>
            <a:r>
              <a:rPr lang="fi-FI"/>
              <a:t>Written: Kiitos, minä vain katselen! </a:t>
            </a:r>
          </a:p>
          <a:p>
            <a:r>
              <a:rPr lang="fi-FI"/>
              <a:t>Anteeksi!	</a:t>
            </a:r>
          </a:p>
          <a:p>
            <a:pPr lvl="1"/>
            <a:r>
              <a:rPr lang="fi-FI"/>
              <a:t>More casual puhekieli: Sori! </a:t>
            </a:r>
          </a:p>
          <a:p>
            <a:pPr lvl="1"/>
            <a:r>
              <a:rPr lang="fi-FI"/>
              <a:t>Also: Anteeks! (puhekieli) </a:t>
            </a:r>
          </a:p>
          <a:p>
            <a:r>
              <a:rPr lang="fi-FI"/>
              <a:t>Missähän on sovituskopit?</a:t>
            </a:r>
          </a:p>
          <a:p>
            <a:pPr lvl="1"/>
            <a:r>
              <a:rPr lang="fi-FI"/>
              <a:t>s</a:t>
            </a:r>
          </a:p>
          <a:p>
            <a:r>
              <a:rPr lang="fi-FI"/>
              <a:t>Ne on kassan takana.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880AC-292E-7DF4-A5A0-CD599803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4FF8C-1E1A-B633-F675-0D40FCAA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https://edu.flinga.fi/s/EK3L783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28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8D4FDD-3D01-DE1F-4AF4-CB87D713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FE40FB-15F0-0AE8-8AE5-FD9DD40E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käsilaukku = handbag</a:t>
            </a:r>
          </a:p>
          <a:p>
            <a:r>
              <a:rPr lang="fi-FI"/>
              <a:t>kukkaro = small purse, wallet </a:t>
            </a:r>
          </a:p>
        </p:txBody>
      </p:sp>
    </p:spTree>
    <p:extLst>
      <p:ext uri="{BB962C8B-B14F-4D97-AF65-F5344CB8AC3E}">
        <p14:creationId xmlns:p14="http://schemas.microsoft.com/office/powerpoint/2010/main" val="41589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6D5405-A4CE-4032-9E92-14E0FA9E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Words that tend to be in the plural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B062C6-EF55-398B-DE84-2F6063D77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farkut = jeans</a:t>
            </a:r>
          </a:p>
          <a:p>
            <a:r>
              <a:rPr lang="fi-FI"/>
              <a:t>shortsit = shorts</a:t>
            </a:r>
          </a:p>
          <a:p>
            <a:r>
              <a:rPr lang="fi-FI"/>
              <a:t>haalarit = jumpsuit, overall(s)</a:t>
            </a:r>
          </a:p>
          <a:p>
            <a:r>
              <a:rPr lang="fi-FI"/>
              <a:t>housut = pants  </a:t>
            </a:r>
          </a:p>
          <a:p>
            <a:r>
              <a:rPr lang="fi-FI"/>
              <a:t>kengät</a:t>
            </a:r>
          </a:p>
          <a:p>
            <a:r>
              <a:rPr lang="fi-FI"/>
              <a:t>saappaat </a:t>
            </a:r>
          </a:p>
          <a:p>
            <a:r>
              <a:rPr lang="fi-FI"/>
              <a:t>silmälasit = glasses</a:t>
            </a:r>
          </a:p>
          <a:p>
            <a:r>
              <a:rPr lang="fi-FI"/>
              <a:t>aurinkolasit = sunglasses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67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7237</TotalTime>
  <Words>616</Words>
  <Application>Microsoft Office PowerPoint</Application>
  <PresentationFormat>Laajakuva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Mitä kuuluu? </vt:lpstr>
      <vt:lpstr>Jumppaa ja ääntämistä</vt:lpstr>
      <vt:lpstr>Ääntämistä = Pronunciation </vt:lpstr>
      <vt:lpstr>Kysymyksiä ja kommentteja kotitehtävistä</vt:lpstr>
      <vt:lpstr>PowerPoint-esitys</vt:lpstr>
      <vt:lpstr>Words that tend to be in the plural</vt:lpstr>
      <vt:lpstr>Katsoa – to look, to watch</vt:lpstr>
      <vt:lpstr>Missä? Sivulla 101/144</vt:lpstr>
      <vt:lpstr>PowerPoint-esitys</vt:lpstr>
      <vt:lpstr>Tauko </vt:lpstr>
      <vt:lpstr>Pienissä ryhmissä</vt:lpstr>
      <vt:lpstr>Ei mitään!</vt:lpstr>
      <vt:lpstr>Sää sivulla 103/146</vt:lpstr>
      <vt:lpstr>PowerPoint-esitys</vt:lpstr>
      <vt:lpstr>Sää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12</cp:revision>
  <cp:lastPrinted>2022-10-03T15:33:01Z</cp:lastPrinted>
  <dcterms:created xsi:type="dcterms:W3CDTF">2021-09-13T12:59:36Z</dcterms:created>
  <dcterms:modified xsi:type="dcterms:W3CDTF">2023-05-15T15:23:36Z</dcterms:modified>
</cp:coreProperties>
</file>