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1" r:id="rId11"/>
    <p:sldId id="261" r:id="rId12"/>
    <p:sldId id="262" r:id="rId13"/>
    <p:sldId id="263" r:id="rId14"/>
    <p:sldId id="264" r:id="rId15"/>
    <p:sldId id="265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71A75-BB7B-4F4A-8F66-8C9321689A67}" v="3" dt="2021-11-16T13:52:12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54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60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7D9D-116A-4557-98E6-0533BB205358}" type="datetimeFigureOut">
              <a:rPr lang="en-US" smtClean="0"/>
              <a:t>21.4.2024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915B-38E9-424F-B9B0-51D9D99B8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Oppitunti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22.4.24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A397F-F906-4A17-BFEF-B248701C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Suomi 1 </a:t>
            </a:r>
          </a:p>
        </p:txBody>
      </p:sp>
    </p:spTree>
    <p:extLst>
      <p:ext uri="{BB962C8B-B14F-4D97-AF65-F5344CB8AC3E}">
        <p14:creationId xmlns:p14="http://schemas.microsoft.com/office/powerpoint/2010/main" val="13918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9A63A-FEA1-478A-8331-12FAF118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9" y="978097"/>
            <a:ext cx="10187233" cy="2094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31F8F-20BD-4DC4-88C1-33EB72B1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3" y="3785193"/>
            <a:ext cx="9839347" cy="2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D7DEE-ADE0-4FAA-8267-D7F9C95C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27463"/>
            <a:ext cx="7051040" cy="67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B2BE-0C3A-491F-9D91-080F55B3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753"/>
            <a:ext cx="9572452" cy="925033"/>
          </a:xfrm>
        </p:spPr>
        <p:txBody>
          <a:bodyPr>
            <a:normAutofit fontScale="90000"/>
          </a:bodyPr>
          <a:lstStyle/>
          <a:p>
            <a:r>
              <a:rPr lang="en-US" dirty="0"/>
              <a:t>Tee kysymyksiä. Käytä kysymyssanoja sivulla 26.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D1DDF-F877-4F04-B4E2-1DBE466F6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47" y="1632891"/>
            <a:ext cx="5462053" cy="43319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F9E21-5066-4FFC-BC65-059E2C17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33" y="1254642"/>
            <a:ext cx="3634845" cy="49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1CB6-431D-4EFB-9889-5167A200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633"/>
          </a:xfrm>
        </p:spPr>
        <p:txBody>
          <a:bodyPr/>
          <a:lstStyle/>
          <a:p>
            <a:r>
              <a:rPr lang="en-US" dirty="0"/>
              <a:t>-KO?/-KÖ?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35418-0360-46B0-BFBE-FC530579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01" y="1716540"/>
            <a:ext cx="7464056" cy="4980198"/>
          </a:xfrm>
        </p:spPr>
      </p:pic>
    </p:spTree>
    <p:extLst>
      <p:ext uri="{BB962C8B-B14F-4D97-AF65-F5344CB8AC3E}">
        <p14:creationId xmlns:p14="http://schemas.microsoft.com/office/powerpoint/2010/main" val="180893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AA42A-F911-428C-898F-EF05FBE34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2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41C1-B9CC-478F-AD24-33677C11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/>
          <a:lstStyle/>
          <a:p>
            <a:r>
              <a:rPr lang="en-US" dirty="0"/>
              <a:t>Muodosta –ko/-kö –kysymykset.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21ADD-3985-44F4-9495-6D80C1227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71" y="2007813"/>
            <a:ext cx="7775903" cy="33084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AC361-FDB9-4E50-9F89-FF29CA1D7E84}"/>
              </a:ext>
            </a:extLst>
          </p:cNvPr>
          <p:cNvSpPr txBox="1"/>
          <p:nvPr/>
        </p:nvSpPr>
        <p:spPr>
          <a:xfrm>
            <a:off x="8282764" y="1669796"/>
            <a:ext cx="3646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Kysymykset: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24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DD8D-103D-4F5B-BC8D-60029E3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04260"/>
          </a:xfrm>
        </p:spPr>
        <p:txBody>
          <a:bodyPr>
            <a:normAutofit/>
          </a:bodyPr>
          <a:lstStyle/>
          <a:p>
            <a:r>
              <a:rPr lang="en-US" dirty="0"/>
              <a:t>PARITEHTÄVÄ 1: </a:t>
            </a:r>
            <a:br>
              <a:rPr lang="en-US" dirty="0"/>
            </a:br>
            <a:r>
              <a:rPr lang="en-US" sz="3200" dirty="0"/>
              <a:t>KERRO ITSESTÄSI/TELL ABOUT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FA83-0576-4039-AE76-4769CCC7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451"/>
            <a:ext cx="8596668" cy="399991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Kuka sinä olet?</a:t>
            </a:r>
          </a:p>
          <a:p>
            <a:r>
              <a:rPr lang="fi-FI" sz="2400" dirty="0"/>
              <a:t>Missä sinä asut?</a:t>
            </a:r>
          </a:p>
          <a:p>
            <a:r>
              <a:rPr lang="fi-FI" sz="2400" dirty="0"/>
              <a:t>Minkä maalainen sinä olet?</a:t>
            </a:r>
          </a:p>
          <a:p>
            <a:r>
              <a:rPr lang="fi-FI" sz="2400" dirty="0"/>
              <a:t>Mitä kieltä sinä puhut?</a:t>
            </a:r>
          </a:p>
          <a:p>
            <a:r>
              <a:rPr lang="fi-FI" sz="2400" dirty="0"/>
              <a:t>Puhutko sinä suomea?</a:t>
            </a:r>
          </a:p>
          <a:p>
            <a:r>
              <a:rPr lang="fi-FI" sz="2400" dirty="0"/>
              <a:t>Onko sinulla perhe? / Millainen sinun perhe on?</a:t>
            </a:r>
          </a:p>
          <a:p>
            <a:r>
              <a:rPr lang="fi-FI" sz="2400" dirty="0"/>
              <a:t>Onko sinulla lapsia?</a:t>
            </a:r>
          </a:p>
          <a:p>
            <a:r>
              <a:rPr lang="fi-FI" sz="2400" dirty="0"/>
              <a:t>Onko sinulla suomalaisia ystäviä?</a:t>
            </a:r>
          </a:p>
          <a:p>
            <a:r>
              <a:rPr lang="fi-FI" sz="2400" dirty="0"/>
              <a:t>Millainen sinä olet?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1742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F684-C457-4F5A-8459-CA79E283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 2</a:t>
            </a:r>
            <a:br>
              <a:rPr lang="en-US" dirty="0"/>
            </a:br>
            <a:r>
              <a:rPr lang="en-US" dirty="0"/>
              <a:t>Tee kysymyksiä. / Ask and answer!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9D118-377B-4FCF-8FE0-AB74E1290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394351"/>
            <a:ext cx="4331616" cy="38540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51C2D-47C1-4A61-8E9A-D1D78282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8658"/>
            <a:ext cx="4261602" cy="38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6019-7ADD-4D0E-BD50-CFE30E37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/>
          <a:lstStyle/>
          <a:p>
            <a:r>
              <a:rPr lang="en-US" dirty="0"/>
              <a:t>Kysymyksiä Maijasta: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0629-34C5-4D7A-8837-899D346B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703"/>
            <a:ext cx="8596668" cy="4701660"/>
          </a:xfrm>
        </p:spPr>
        <p:txBody>
          <a:bodyPr>
            <a:normAutofit/>
          </a:bodyPr>
          <a:lstStyle/>
          <a:p>
            <a:r>
              <a:rPr lang="en-US" sz="2400" b="1" dirty="0"/>
              <a:t>Kuka on Hannu Lahtela</a:t>
            </a:r>
            <a:r>
              <a:rPr lang="en-US" sz="2400" dirty="0"/>
              <a:t>? Hän on Maijan mies.</a:t>
            </a:r>
          </a:p>
          <a:p>
            <a:r>
              <a:rPr lang="fi-FI" sz="2400" b="1" noProof="1"/>
              <a:t>Missä Maija asuu</a:t>
            </a:r>
            <a:r>
              <a:rPr lang="fi-FI" sz="2400" noProof="1"/>
              <a:t>? Hän asuu Vaasassa.</a:t>
            </a:r>
          </a:p>
          <a:p>
            <a:r>
              <a:rPr lang="fi-FI" sz="2400" b="1" noProof="1"/>
              <a:t>Mikä on Maijan puhelinnumero</a:t>
            </a:r>
            <a:r>
              <a:rPr lang="fi-FI" sz="2400" noProof="1"/>
              <a:t>? Se on 05023415827.</a:t>
            </a:r>
          </a:p>
          <a:p>
            <a:r>
              <a:rPr lang="fi-FI" sz="2400" b="1" noProof="1"/>
              <a:t>Kenen osoite on Puistotie 14 E 140</a:t>
            </a:r>
            <a:r>
              <a:rPr lang="fi-FI" sz="2400" noProof="1"/>
              <a:t>? Se on Maijan osoite.</a:t>
            </a:r>
          </a:p>
          <a:p>
            <a:r>
              <a:rPr lang="fi-FI" sz="2400" b="1" noProof="1"/>
              <a:t>Onko Maijalla koira</a:t>
            </a:r>
            <a:r>
              <a:rPr lang="fi-FI" sz="2400" noProof="1"/>
              <a:t>? Kyllä, hänellä on koira.</a:t>
            </a:r>
          </a:p>
          <a:p>
            <a:r>
              <a:rPr lang="fi-FI" sz="2400" b="1" noProof="1"/>
              <a:t>Onko Maijalla lapsia</a:t>
            </a:r>
            <a:r>
              <a:rPr lang="fi-FI" sz="2400" noProof="1"/>
              <a:t>? Kyllä, Maijalla on tyttö.</a:t>
            </a:r>
          </a:p>
          <a:p>
            <a:r>
              <a:rPr lang="fi-FI" sz="2400" b="1" noProof="1"/>
              <a:t>Kuka on Sanna Lahtela</a:t>
            </a:r>
            <a:r>
              <a:rPr lang="fi-FI" sz="2400" noProof="1"/>
              <a:t>? Hän on Maijan tyttö.</a:t>
            </a:r>
          </a:p>
          <a:p>
            <a:r>
              <a:rPr lang="fi-FI" sz="2400" b="1" noProof="1"/>
              <a:t>Onko Maijalla sähköpostiosoite</a:t>
            </a:r>
            <a:r>
              <a:rPr lang="fi-FI" sz="2400" noProof="1"/>
              <a:t>? Kyllä.</a:t>
            </a:r>
          </a:p>
          <a:p>
            <a:r>
              <a:rPr lang="fi-FI" sz="2400" b="1" noProof="1"/>
              <a:t>Mikä Maijan sähköpostiosoite on</a:t>
            </a:r>
            <a:r>
              <a:rPr lang="fi-FI" sz="2400" noProof="1"/>
              <a:t>? Se on ml445@viesti.fi</a:t>
            </a:r>
          </a:p>
        </p:txBody>
      </p:sp>
    </p:spTree>
    <p:extLst>
      <p:ext uri="{BB962C8B-B14F-4D97-AF65-F5344CB8AC3E}">
        <p14:creationId xmlns:p14="http://schemas.microsoft.com/office/powerpoint/2010/main" val="220242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DC1E-AF06-4349-8227-7132262A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7815"/>
          </a:xfrm>
        </p:spPr>
        <p:txBody>
          <a:bodyPr>
            <a:normAutofit fontScale="90000"/>
          </a:bodyPr>
          <a:lstStyle/>
          <a:p>
            <a:r>
              <a:rPr lang="en-US" dirty="0"/>
              <a:t>Kappale 5 </a:t>
            </a:r>
            <a:br>
              <a:rPr lang="en-US" dirty="0"/>
            </a:br>
            <a:r>
              <a:rPr lang="en-US"/>
              <a:t>Tässä kaupungissa, s.73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1F77-0087-49E5-94F2-66015231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7415"/>
            <a:ext cx="8596668" cy="4403948"/>
          </a:xfrm>
        </p:spPr>
        <p:txBody>
          <a:bodyPr>
            <a:normAutofit/>
          </a:bodyPr>
          <a:lstStyle/>
          <a:p>
            <a:endParaRPr lang="fi-FI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5EBCD-06E1-47C2-B183-0673E343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39036"/>
            <a:ext cx="6616601" cy="48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2AAE-6370-4666-B9D8-AE8109D4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A976-B22A-4002-B872-8D63F6C2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001520"/>
            <a:ext cx="8959892" cy="359534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olen Julia. 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Helsinki on kaunis kaupunki.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 puhutte englanti</a:t>
            </a:r>
            <a:r>
              <a:rPr lang="fi-F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hyvin.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Oskar herää aikaisin.</a:t>
            </a:r>
          </a:p>
          <a:p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6697-0B31-4590-8F7D-3B1FE201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965679"/>
            <a:ext cx="8959893" cy="590911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Muodosta lauseet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604B-CA8B-43E1-A9E8-AD03FCCC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5" y="2158584"/>
            <a:ext cx="8959892" cy="4404776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 – OPISKELIJA – SINÄ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AHKERA – ON – LAURA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ILOINEN – PETRI – MIES – ON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HEIKKI – AAMULLA – NUKKUU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HERÄÄ - SEITSEMÄN – MARTTA – KELLO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– TÄNÄÄN – MINULLA – VAPAAPÄIVÄ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48AF-E2DD-4E6F-8828-B8F706AF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29" y="818789"/>
            <a:ext cx="8959893" cy="590911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…/Minu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D81E-0E61-4003-B5D9-131B89E8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1778000"/>
            <a:ext cx="8959892" cy="429895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opettaja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Sinä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ahkera opiskelija.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kirja. Sinul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kynä.</a:t>
            </a:r>
          </a:p>
          <a:p>
            <a:pPr marL="0" indent="0">
              <a:buNone/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Sinä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illalla kurssilla. Minä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aamulla kotona.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illalla kurssi. Minu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aamulla kokous.</a:t>
            </a:r>
          </a:p>
          <a:p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hauska ihminen. Pekka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väsynyt.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sisko. Peka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kiire.</a:t>
            </a:r>
          </a:p>
          <a:p>
            <a:endParaRPr lang="fi-FI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BC06-B166-48B7-9AB9-D078BB1F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i-FI" dirty="0"/>
              <a:t>Muodosta 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048-9DC6-4DF9-BE24-6B285370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561"/>
            <a:ext cx="8596668" cy="43548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MINÄ – OLLA – HELSINGISSÄ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TERHI – OLLA – KAKSI – LASTA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MUMMO – OLLA – HYVÄLLÄ – TUULELLA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SANNI – OLLA – NAIMISISSA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VESA – OLLA – PALJON – TÖITÄ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LEILA – OLLA – KIIREINEN – PÄIVÄ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TIINA – OLLA – ILOINEN - LAPSI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4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F263-E893-4254-B303-9735C9BD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940"/>
          </a:xfrm>
        </p:spPr>
        <p:txBody>
          <a:bodyPr/>
          <a:lstStyle/>
          <a:p>
            <a:r>
              <a:rPr lang="en-US" dirty="0"/>
              <a:t>Genetiivi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8467-9285-4A09-AF17-85B68BA1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639"/>
            <a:ext cx="8596668" cy="4754822"/>
          </a:xfrm>
        </p:spPr>
        <p:txBody>
          <a:bodyPr>
            <a:normAutofit/>
          </a:bodyPr>
          <a:lstStyle/>
          <a:p>
            <a:r>
              <a:rPr lang="en-US" sz="2800" dirty="0"/>
              <a:t>MINÄ – MINU</a:t>
            </a:r>
            <a:r>
              <a:rPr lang="en-US" sz="2800" b="1" u="sng" dirty="0"/>
              <a:t>N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dirty="0"/>
              <a:t>Minun</a:t>
            </a:r>
            <a:r>
              <a:rPr lang="en-US" sz="2800" dirty="0"/>
              <a:t> puhelinnumero(ni) on 04078656564.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fi-FI" sz="2800" dirty="0"/>
              <a:t>SINÄ – SINU</a:t>
            </a:r>
            <a:r>
              <a:rPr lang="fi-FI" sz="2800" b="1" u="sng" dirty="0"/>
              <a:t>N</a:t>
            </a:r>
            <a:r>
              <a:rPr lang="fi-FI" sz="2800" dirty="0"/>
              <a:t> </a:t>
            </a:r>
          </a:p>
          <a:p>
            <a:pPr marL="0" indent="0">
              <a:buNone/>
            </a:pPr>
            <a:r>
              <a:rPr lang="fi-FI" sz="2800" b="1" dirty="0"/>
              <a:t>Sinun</a:t>
            </a:r>
            <a:r>
              <a:rPr lang="fi-FI" sz="2800" dirty="0"/>
              <a:t> koti(si) on kaunis.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HÄN – HÄNE</a:t>
            </a:r>
            <a:r>
              <a:rPr lang="fi-FI" sz="2800" b="1" u="sng" dirty="0"/>
              <a:t>N</a:t>
            </a:r>
          </a:p>
          <a:p>
            <a:pPr marL="0" indent="0">
              <a:buNone/>
            </a:pPr>
            <a:r>
              <a:rPr lang="fi-FI" sz="2800" b="1" dirty="0"/>
              <a:t>Hänen</a:t>
            </a:r>
            <a:r>
              <a:rPr lang="fi-FI" sz="2800" dirty="0"/>
              <a:t> ystävä(nsä) asuu Helsingissä.</a:t>
            </a:r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2863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C21-AF52-422C-8032-654BDDAB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307"/>
          </a:xfrm>
        </p:spPr>
        <p:txBody>
          <a:bodyPr/>
          <a:lstStyle/>
          <a:p>
            <a:r>
              <a:rPr lang="en-US" dirty="0"/>
              <a:t>Genetiivi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5CE8-9E0F-4AC5-9AE4-621BC410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149"/>
            <a:ext cx="8596668" cy="4425213"/>
          </a:xfrm>
        </p:spPr>
        <p:txBody>
          <a:bodyPr>
            <a:normAutofit/>
          </a:bodyPr>
          <a:lstStyle/>
          <a:p>
            <a:r>
              <a:rPr lang="en-US" sz="2800" dirty="0"/>
              <a:t>ME – MEIDÄ</a:t>
            </a:r>
            <a:r>
              <a:rPr lang="en-US" sz="2800" b="1" dirty="0"/>
              <a:t>N</a:t>
            </a:r>
          </a:p>
          <a:p>
            <a:pPr marL="0" indent="0">
              <a:buNone/>
            </a:pPr>
            <a:r>
              <a:rPr lang="en-US" sz="2800" dirty="0"/>
              <a:t>Meidän äiti(mme) on töissä.</a:t>
            </a:r>
          </a:p>
          <a:p>
            <a:r>
              <a:rPr lang="en-US" sz="2800" dirty="0"/>
              <a:t>TE </a:t>
            </a:r>
            <a:r>
              <a:rPr lang="fi-FI" sz="2800" dirty="0"/>
              <a:t>– TEIDÄ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Teidän mummo(nne) on iloinen.</a:t>
            </a:r>
          </a:p>
          <a:p>
            <a:r>
              <a:rPr lang="fi-FI" sz="2800" dirty="0"/>
              <a:t>HE – HEIDÄ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Heidän isä(nsä) on insinööri.</a:t>
            </a:r>
          </a:p>
          <a:p>
            <a:r>
              <a:rPr lang="fi-FI" sz="2800" dirty="0"/>
              <a:t>SIMO – SIMO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Simo</a:t>
            </a:r>
            <a:r>
              <a:rPr lang="fi-FI" sz="2800" b="1" dirty="0"/>
              <a:t>n</a:t>
            </a:r>
            <a:r>
              <a:rPr lang="fi-FI" sz="2800" dirty="0"/>
              <a:t> työ on mielenkiintoinen.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46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C3EA-88EA-4D38-96D3-4996D50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/>
          <a:lstStyle/>
          <a:p>
            <a:r>
              <a:rPr lang="en-US" dirty="0"/>
              <a:t>Kirjoita genetiivit.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665B-51C0-4009-BC1B-7D7D9A2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461"/>
            <a:ext cx="8596668" cy="4670423"/>
          </a:xfrm>
        </p:spPr>
        <p:txBody>
          <a:bodyPr>
            <a:normAutofit/>
          </a:bodyPr>
          <a:lstStyle/>
          <a:p>
            <a:r>
              <a:rPr lang="fi-FI" sz="2800" dirty="0"/>
              <a:t>Tämä on (Timo) ________ ystävä Laura.</a:t>
            </a:r>
          </a:p>
          <a:p>
            <a:r>
              <a:rPr lang="fi-FI" sz="2800" dirty="0"/>
              <a:t>(Laura) __________ äiti asuu ulkomailla.</a:t>
            </a:r>
          </a:p>
          <a:p>
            <a:r>
              <a:rPr lang="fi-FI" sz="2800" dirty="0"/>
              <a:t>Tämä on (naapuri) ___________ koira.</a:t>
            </a:r>
          </a:p>
          <a:p>
            <a:r>
              <a:rPr lang="fi-FI" sz="2800" dirty="0"/>
              <a:t>(Lääkäri) ________ työ on tärkeä.</a:t>
            </a:r>
          </a:p>
          <a:p>
            <a:r>
              <a:rPr lang="fi-FI" sz="2800" dirty="0"/>
              <a:t>(Erik) _________ puhelinnumero on 05078787.</a:t>
            </a:r>
          </a:p>
          <a:p>
            <a:r>
              <a:rPr lang="fi-FI" sz="2800" dirty="0"/>
              <a:t>(Oscar) __________ osoite on Osoitekatu 23A 5.</a:t>
            </a:r>
          </a:p>
          <a:p>
            <a:r>
              <a:rPr lang="fi-FI" sz="2800" dirty="0"/>
              <a:t>(Kissa) _______ nimi on Mirri.</a:t>
            </a:r>
          </a:p>
          <a:p>
            <a:r>
              <a:rPr lang="fi-FI" sz="2800" dirty="0"/>
              <a:t>(Kahvi) __________ hinta on 5 euroa.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6620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4A0BA-7524-4AEA-90F0-66C94E92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34" y="1131994"/>
            <a:ext cx="981900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4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507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Oppitunti 22.4.24</vt:lpstr>
      <vt:lpstr>LAUSEET</vt:lpstr>
      <vt:lpstr>Muodosta lauseet.</vt:lpstr>
      <vt:lpstr>Minä olen…/Minulla on…</vt:lpstr>
      <vt:lpstr>Muodosta lauseet</vt:lpstr>
      <vt:lpstr>Genetiivi 1</vt:lpstr>
      <vt:lpstr>Genetiivi 2</vt:lpstr>
      <vt:lpstr>Kirjoita genetiivit.</vt:lpstr>
      <vt:lpstr>PowerPoint Presentation</vt:lpstr>
      <vt:lpstr>PowerPoint Presentation</vt:lpstr>
      <vt:lpstr>PowerPoint Presentation</vt:lpstr>
      <vt:lpstr>Tee kysymyksiä. Käytä kysymyssanoja sivulla 26.</vt:lpstr>
      <vt:lpstr>-KO?/-KÖ?</vt:lpstr>
      <vt:lpstr>PowerPoint Presentation</vt:lpstr>
      <vt:lpstr>Muodosta –ko/-kö –kysymykset.</vt:lpstr>
      <vt:lpstr>PARITEHTÄVÄ 1:  KERRO ITSESTÄSI/TELL ABOUT YOURSELF</vt:lpstr>
      <vt:lpstr>PARITEHTÄVÄ 2 Tee kysymyksiä. / Ask and answer!</vt:lpstr>
      <vt:lpstr>Kysymyksiä Maijasta:</vt:lpstr>
      <vt:lpstr>Kappale 5  Tässä kaupungissa, s.73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18.11.21</dc:title>
  <dc:creator>Kemppinen Julia</dc:creator>
  <cp:lastModifiedBy>Keränen Anja</cp:lastModifiedBy>
  <cp:revision>21</cp:revision>
  <dcterms:created xsi:type="dcterms:W3CDTF">2021-11-16T10:50:05Z</dcterms:created>
  <dcterms:modified xsi:type="dcterms:W3CDTF">2024-04-21T06:59:44Z</dcterms:modified>
</cp:coreProperties>
</file>