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38" r:id="rId4"/>
    <p:sldId id="266" r:id="rId5"/>
    <p:sldId id="282" r:id="rId6"/>
    <p:sldId id="258" r:id="rId7"/>
    <p:sldId id="539" r:id="rId8"/>
    <p:sldId id="540" r:id="rId9"/>
    <p:sldId id="541" r:id="rId10"/>
    <p:sldId id="542" r:id="rId11"/>
    <p:sldId id="543" r:id="rId12"/>
    <p:sldId id="560" r:id="rId13"/>
    <p:sldId id="561" r:id="rId14"/>
    <p:sldId id="544" r:id="rId15"/>
    <p:sldId id="553" r:id="rId16"/>
    <p:sldId id="556" r:id="rId17"/>
    <p:sldId id="557" r:id="rId18"/>
    <p:sldId id="558" r:id="rId19"/>
    <p:sldId id="545" r:id="rId20"/>
    <p:sldId id="548" r:id="rId21"/>
    <p:sldId id="550" r:id="rId22"/>
    <p:sldId id="555" r:id="rId23"/>
    <p:sldId id="549" r:id="rId24"/>
    <p:sldId id="562" r:id="rId25"/>
    <p:sldId id="563" r:id="rId26"/>
    <p:sldId id="564" r:id="rId27"/>
    <p:sldId id="559" r:id="rId28"/>
    <p:sldId id="551" r:id="rId29"/>
    <p:sldId id="495" r:id="rId30"/>
    <p:sldId id="552" r:id="rId31"/>
    <p:sldId id="486" r:id="rId3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34ED3-A687-448E-A7B3-1C9E86CB76A9}" v="20" dt="2023-03-01T15:31:58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41334ED3-A687-448E-A7B3-1C9E86CB76A9}"/>
    <pc:docChg chg="undo custSel addSld delSld modSld sldOrd">
      <pc:chgData name="Mari Nikonen" userId="21ccc40ad04ce58a" providerId="LiveId" clId="{41334ED3-A687-448E-A7B3-1C9E86CB76A9}" dt="2023-03-01T16:41:50.586" v="1606" actId="12"/>
      <pc:docMkLst>
        <pc:docMk/>
      </pc:docMkLst>
      <pc:sldChg chg="modSp mod">
        <pc:chgData name="Mari Nikonen" userId="21ccc40ad04ce58a" providerId="LiveId" clId="{41334ED3-A687-448E-A7B3-1C9E86CB76A9}" dt="2023-03-01T13:18:21.643" v="19" actId="20577"/>
        <pc:sldMkLst>
          <pc:docMk/>
          <pc:sldMk cId="3214483749" sldId="256"/>
        </pc:sldMkLst>
        <pc:spChg chg="mod">
          <ac:chgData name="Mari Nikonen" userId="21ccc40ad04ce58a" providerId="LiveId" clId="{41334ED3-A687-448E-A7B3-1C9E86CB76A9}" dt="2023-03-01T13:18:21.643" v="19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 add mod">
        <pc:chgData name="Mari Nikonen" userId="21ccc40ad04ce58a" providerId="LiveId" clId="{41334ED3-A687-448E-A7B3-1C9E86CB76A9}" dt="2023-03-01T13:25:47.756" v="380" actId="27636"/>
        <pc:sldMkLst>
          <pc:docMk/>
          <pc:sldMk cId="3438470648" sldId="266"/>
        </pc:sldMkLst>
        <pc:spChg chg="mod">
          <ac:chgData name="Mari Nikonen" userId="21ccc40ad04ce58a" providerId="LiveId" clId="{41334ED3-A687-448E-A7B3-1C9E86CB76A9}" dt="2023-03-01T13:25:47.756" v="380" actId="27636"/>
          <ac:spMkLst>
            <pc:docMk/>
            <pc:sldMk cId="3438470648" sldId="266"/>
            <ac:spMk id="3" creationId="{1C3BB075-08B5-45CF-B5C9-3CC233463C19}"/>
          </ac:spMkLst>
        </pc:spChg>
      </pc:sldChg>
      <pc:sldChg chg="del">
        <pc:chgData name="Mari Nikonen" userId="21ccc40ad04ce58a" providerId="LiveId" clId="{41334ED3-A687-448E-A7B3-1C9E86CB76A9}" dt="2023-03-01T13:47:11.285" v="812" actId="47"/>
        <pc:sldMkLst>
          <pc:docMk/>
          <pc:sldMk cId="1115591604" sldId="430"/>
        </pc:sldMkLst>
      </pc:sldChg>
      <pc:sldChg chg="modSp mod">
        <pc:chgData name="Mari Nikonen" userId="21ccc40ad04ce58a" providerId="LiveId" clId="{41334ED3-A687-448E-A7B3-1C9E86CB76A9}" dt="2023-03-01T13:47:29.956" v="839" actId="20577"/>
        <pc:sldMkLst>
          <pc:docMk/>
          <pc:sldMk cId="4007113403" sldId="486"/>
        </pc:sldMkLst>
        <pc:spChg chg="mod">
          <ac:chgData name="Mari Nikonen" userId="21ccc40ad04ce58a" providerId="LiveId" clId="{41334ED3-A687-448E-A7B3-1C9E86CB76A9}" dt="2023-03-01T13:47:29.956" v="839" actId="20577"/>
          <ac:spMkLst>
            <pc:docMk/>
            <pc:sldMk cId="4007113403" sldId="486"/>
            <ac:spMk id="3" creationId="{D7025FAA-C54A-46CC-99CA-5B4F3BBB8192}"/>
          </ac:spMkLst>
        </pc:spChg>
      </pc:sldChg>
      <pc:sldChg chg="modSp add del mod">
        <pc:chgData name="Mari Nikonen" userId="21ccc40ad04ce58a" providerId="LiveId" clId="{41334ED3-A687-448E-A7B3-1C9E86CB76A9}" dt="2023-03-01T16:41:25.806" v="1605" actId="12"/>
        <pc:sldMkLst>
          <pc:docMk/>
          <pc:sldMk cId="4055694134" sldId="495"/>
        </pc:sldMkLst>
        <pc:spChg chg="mod">
          <ac:chgData name="Mari Nikonen" userId="21ccc40ad04ce58a" providerId="LiveId" clId="{41334ED3-A687-448E-A7B3-1C9E86CB76A9}" dt="2023-03-01T16:41:25.806" v="1605" actId="12"/>
          <ac:spMkLst>
            <pc:docMk/>
            <pc:sldMk cId="4055694134" sldId="495"/>
            <ac:spMk id="3" creationId="{E5ACB055-15A3-575E-DD63-539BC13C969B}"/>
          </ac:spMkLst>
        </pc:spChg>
      </pc:sldChg>
      <pc:sldChg chg="del">
        <pc:chgData name="Mari Nikonen" userId="21ccc40ad04ce58a" providerId="LiveId" clId="{41334ED3-A687-448E-A7B3-1C9E86CB76A9}" dt="2023-03-01T13:21:52.052" v="232" actId="47"/>
        <pc:sldMkLst>
          <pc:docMk/>
          <pc:sldMk cId="3787938506" sldId="520"/>
        </pc:sldMkLst>
      </pc:sldChg>
      <pc:sldChg chg="del">
        <pc:chgData name="Mari Nikonen" userId="21ccc40ad04ce58a" providerId="LiveId" clId="{41334ED3-A687-448E-A7B3-1C9E86CB76A9}" dt="2023-03-01T13:47:12.327" v="813" actId="47"/>
        <pc:sldMkLst>
          <pc:docMk/>
          <pc:sldMk cId="3293865217" sldId="521"/>
        </pc:sldMkLst>
      </pc:sldChg>
      <pc:sldChg chg="del">
        <pc:chgData name="Mari Nikonen" userId="21ccc40ad04ce58a" providerId="LiveId" clId="{41334ED3-A687-448E-A7B3-1C9E86CB76A9}" dt="2023-03-01T13:47:14.034" v="815" actId="47"/>
        <pc:sldMkLst>
          <pc:docMk/>
          <pc:sldMk cId="776082699" sldId="522"/>
        </pc:sldMkLst>
      </pc:sldChg>
      <pc:sldChg chg="del">
        <pc:chgData name="Mari Nikonen" userId="21ccc40ad04ce58a" providerId="LiveId" clId="{41334ED3-A687-448E-A7B3-1C9E86CB76A9}" dt="2023-03-01T13:47:13.469" v="814" actId="47"/>
        <pc:sldMkLst>
          <pc:docMk/>
          <pc:sldMk cId="2519589464" sldId="523"/>
        </pc:sldMkLst>
      </pc:sldChg>
      <pc:sldChg chg="del">
        <pc:chgData name="Mari Nikonen" userId="21ccc40ad04ce58a" providerId="LiveId" clId="{41334ED3-A687-448E-A7B3-1C9E86CB76A9}" dt="2023-03-01T13:47:24.184" v="828" actId="47"/>
        <pc:sldMkLst>
          <pc:docMk/>
          <pc:sldMk cId="3563429447" sldId="524"/>
        </pc:sldMkLst>
      </pc:sldChg>
      <pc:sldChg chg="del">
        <pc:chgData name="Mari Nikonen" userId="21ccc40ad04ce58a" providerId="LiveId" clId="{41334ED3-A687-448E-A7B3-1C9E86CB76A9}" dt="2023-03-01T13:47:14.691" v="816" actId="47"/>
        <pc:sldMkLst>
          <pc:docMk/>
          <pc:sldMk cId="3541704374" sldId="525"/>
        </pc:sldMkLst>
      </pc:sldChg>
      <pc:sldChg chg="del">
        <pc:chgData name="Mari Nikonen" userId="21ccc40ad04ce58a" providerId="LiveId" clId="{41334ED3-A687-448E-A7B3-1C9E86CB76A9}" dt="2023-03-01T13:47:16.144" v="818" actId="47"/>
        <pc:sldMkLst>
          <pc:docMk/>
          <pc:sldMk cId="3852934061" sldId="526"/>
        </pc:sldMkLst>
      </pc:sldChg>
      <pc:sldChg chg="del">
        <pc:chgData name="Mari Nikonen" userId="21ccc40ad04ce58a" providerId="LiveId" clId="{41334ED3-A687-448E-A7B3-1C9E86CB76A9}" dt="2023-03-01T13:47:16.854" v="819" actId="47"/>
        <pc:sldMkLst>
          <pc:docMk/>
          <pc:sldMk cId="639604582" sldId="527"/>
        </pc:sldMkLst>
      </pc:sldChg>
      <pc:sldChg chg="del">
        <pc:chgData name="Mari Nikonen" userId="21ccc40ad04ce58a" providerId="LiveId" clId="{41334ED3-A687-448E-A7B3-1C9E86CB76A9}" dt="2023-03-01T13:47:17.550" v="820" actId="47"/>
        <pc:sldMkLst>
          <pc:docMk/>
          <pc:sldMk cId="661536247" sldId="528"/>
        </pc:sldMkLst>
      </pc:sldChg>
      <pc:sldChg chg="del">
        <pc:chgData name="Mari Nikonen" userId="21ccc40ad04ce58a" providerId="LiveId" clId="{41334ED3-A687-448E-A7B3-1C9E86CB76A9}" dt="2023-03-01T13:47:18.286" v="821" actId="47"/>
        <pc:sldMkLst>
          <pc:docMk/>
          <pc:sldMk cId="1510630027" sldId="529"/>
        </pc:sldMkLst>
      </pc:sldChg>
      <pc:sldChg chg="del">
        <pc:chgData name="Mari Nikonen" userId="21ccc40ad04ce58a" providerId="LiveId" clId="{41334ED3-A687-448E-A7B3-1C9E86CB76A9}" dt="2023-03-01T13:47:21.263" v="824" actId="47"/>
        <pc:sldMkLst>
          <pc:docMk/>
          <pc:sldMk cId="2881897409" sldId="531"/>
        </pc:sldMkLst>
      </pc:sldChg>
      <pc:sldChg chg="del">
        <pc:chgData name="Mari Nikonen" userId="21ccc40ad04ce58a" providerId="LiveId" clId="{41334ED3-A687-448E-A7B3-1C9E86CB76A9}" dt="2023-03-01T13:47:22.035" v="825" actId="47"/>
        <pc:sldMkLst>
          <pc:docMk/>
          <pc:sldMk cId="2272192886" sldId="532"/>
        </pc:sldMkLst>
      </pc:sldChg>
      <pc:sldChg chg="del">
        <pc:chgData name="Mari Nikonen" userId="21ccc40ad04ce58a" providerId="LiveId" clId="{41334ED3-A687-448E-A7B3-1C9E86CB76A9}" dt="2023-03-01T13:47:23.417" v="827" actId="47"/>
        <pc:sldMkLst>
          <pc:docMk/>
          <pc:sldMk cId="3826488577" sldId="533"/>
        </pc:sldMkLst>
      </pc:sldChg>
      <pc:sldChg chg="del">
        <pc:chgData name="Mari Nikonen" userId="21ccc40ad04ce58a" providerId="LiveId" clId="{41334ED3-A687-448E-A7B3-1C9E86CB76A9}" dt="2023-03-01T13:47:15.435" v="817" actId="47"/>
        <pc:sldMkLst>
          <pc:docMk/>
          <pc:sldMk cId="4232964316" sldId="534"/>
        </pc:sldMkLst>
      </pc:sldChg>
      <pc:sldChg chg="del">
        <pc:chgData name="Mari Nikonen" userId="21ccc40ad04ce58a" providerId="LiveId" clId="{41334ED3-A687-448E-A7B3-1C9E86CB76A9}" dt="2023-03-01T13:47:19.158" v="822" actId="47"/>
        <pc:sldMkLst>
          <pc:docMk/>
          <pc:sldMk cId="1212924520" sldId="535"/>
        </pc:sldMkLst>
      </pc:sldChg>
      <pc:sldChg chg="del">
        <pc:chgData name="Mari Nikonen" userId="21ccc40ad04ce58a" providerId="LiveId" clId="{41334ED3-A687-448E-A7B3-1C9E86CB76A9}" dt="2023-03-01T13:47:20.409" v="823" actId="47"/>
        <pc:sldMkLst>
          <pc:docMk/>
          <pc:sldMk cId="2184434877" sldId="536"/>
        </pc:sldMkLst>
      </pc:sldChg>
      <pc:sldChg chg="del">
        <pc:chgData name="Mari Nikonen" userId="21ccc40ad04ce58a" providerId="LiveId" clId="{41334ED3-A687-448E-A7B3-1C9E86CB76A9}" dt="2023-03-01T13:47:22.712" v="826" actId="47"/>
        <pc:sldMkLst>
          <pc:docMk/>
          <pc:sldMk cId="752258515" sldId="537"/>
        </pc:sldMkLst>
      </pc:sldChg>
      <pc:sldChg chg="modSp new mod">
        <pc:chgData name="Mari Nikonen" userId="21ccc40ad04ce58a" providerId="LiveId" clId="{41334ED3-A687-448E-A7B3-1C9E86CB76A9}" dt="2023-03-01T13:19:49.985" v="230" actId="20577"/>
        <pc:sldMkLst>
          <pc:docMk/>
          <pc:sldMk cId="918984250" sldId="538"/>
        </pc:sldMkLst>
        <pc:spChg chg="mod">
          <ac:chgData name="Mari Nikonen" userId="21ccc40ad04ce58a" providerId="LiveId" clId="{41334ED3-A687-448E-A7B3-1C9E86CB76A9}" dt="2023-03-01T13:18:43.418" v="29" actId="20577"/>
          <ac:spMkLst>
            <pc:docMk/>
            <pc:sldMk cId="918984250" sldId="538"/>
            <ac:spMk id="2" creationId="{7DC48C81-A802-3F80-4B61-746D68EF94CE}"/>
          </ac:spMkLst>
        </pc:spChg>
        <pc:spChg chg="mod">
          <ac:chgData name="Mari Nikonen" userId="21ccc40ad04ce58a" providerId="LiveId" clId="{41334ED3-A687-448E-A7B3-1C9E86CB76A9}" dt="2023-03-01T13:19:49.985" v="230" actId="20577"/>
          <ac:spMkLst>
            <pc:docMk/>
            <pc:sldMk cId="918984250" sldId="538"/>
            <ac:spMk id="3" creationId="{3A1FAEB3-430C-B606-EDA8-C6F4277721E3}"/>
          </ac:spMkLst>
        </pc:spChg>
      </pc:sldChg>
      <pc:sldChg chg="add">
        <pc:chgData name="Mari Nikonen" userId="21ccc40ad04ce58a" providerId="LiveId" clId="{41334ED3-A687-448E-A7B3-1C9E86CB76A9}" dt="2023-03-01T13:26:53.091" v="381"/>
        <pc:sldMkLst>
          <pc:docMk/>
          <pc:sldMk cId="3886480809" sldId="539"/>
        </pc:sldMkLst>
      </pc:sldChg>
      <pc:sldChg chg="add">
        <pc:chgData name="Mari Nikonen" userId="21ccc40ad04ce58a" providerId="LiveId" clId="{41334ED3-A687-448E-A7B3-1C9E86CB76A9}" dt="2023-03-01T13:27:03.463" v="382"/>
        <pc:sldMkLst>
          <pc:docMk/>
          <pc:sldMk cId="2003362007" sldId="540"/>
        </pc:sldMkLst>
      </pc:sldChg>
      <pc:sldChg chg="add">
        <pc:chgData name="Mari Nikonen" userId="21ccc40ad04ce58a" providerId="LiveId" clId="{41334ED3-A687-448E-A7B3-1C9E86CB76A9}" dt="2023-03-01T13:27:10.339" v="383"/>
        <pc:sldMkLst>
          <pc:docMk/>
          <pc:sldMk cId="1384427819" sldId="541"/>
        </pc:sldMkLst>
      </pc:sldChg>
      <pc:sldChg chg="modSp add mod">
        <pc:chgData name="Mari Nikonen" userId="21ccc40ad04ce58a" providerId="LiveId" clId="{41334ED3-A687-448E-A7B3-1C9E86CB76A9}" dt="2023-03-01T13:28:39.300" v="617" actId="20577"/>
        <pc:sldMkLst>
          <pc:docMk/>
          <pc:sldMk cId="1303278052" sldId="542"/>
        </pc:sldMkLst>
        <pc:spChg chg="mod">
          <ac:chgData name="Mari Nikonen" userId="21ccc40ad04ce58a" providerId="LiveId" clId="{41334ED3-A687-448E-A7B3-1C9E86CB76A9}" dt="2023-03-01T13:28:39.300" v="617" actId="20577"/>
          <ac:spMkLst>
            <pc:docMk/>
            <pc:sldMk cId="1303278052" sldId="542"/>
            <ac:spMk id="3" creationId="{D0A528F7-1BBF-2197-CDC0-1088C5042C22}"/>
          </ac:spMkLst>
        </pc:spChg>
      </pc:sldChg>
      <pc:sldChg chg="modSp new mod">
        <pc:chgData name="Mari Nikonen" userId="21ccc40ad04ce58a" providerId="LiveId" clId="{41334ED3-A687-448E-A7B3-1C9E86CB76A9}" dt="2023-03-01T13:32:58.736" v="639" actId="20577"/>
        <pc:sldMkLst>
          <pc:docMk/>
          <pc:sldMk cId="634706499" sldId="543"/>
        </pc:sldMkLst>
        <pc:spChg chg="mod">
          <ac:chgData name="Mari Nikonen" userId="21ccc40ad04ce58a" providerId="LiveId" clId="{41334ED3-A687-448E-A7B3-1C9E86CB76A9}" dt="2023-03-01T13:29:17.120" v="636" actId="20577"/>
          <ac:spMkLst>
            <pc:docMk/>
            <pc:sldMk cId="634706499" sldId="543"/>
            <ac:spMk id="2" creationId="{08B6FAB3-2C16-5CEB-2D00-2F0FA39F1A14}"/>
          </ac:spMkLst>
        </pc:spChg>
        <pc:spChg chg="mod">
          <ac:chgData name="Mari Nikonen" userId="21ccc40ad04ce58a" providerId="LiveId" clId="{41334ED3-A687-448E-A7B3-1C9E86CB76A9}" dt="2023-03-01T13:32:58.736" v="639" actId="20577"/>
          <ac:spMkLst>
            <pc:docMk/>
            <pc:sldMk cId="634706499" sldId="543"/>
            <ac:spMk id="3" creationId="{D431EF2F-73A4-E73D-4EED-F07A8E42D92E}"/>
          </ac:spMkLst>
        </pc:spChg>
      </pc:sldChg>
      <pc:sldChg chg="add">
        <pc:chgData name="Mari Nikonen" userId="21ccc40ad04ce58a" providerId="LiveId" clId="{41334ED3-A687-448E-A7B3-1C9E86CB76A9}" dt="2023-03-01T13:33:31.534" v="640"/>
        <pc:sldMkLst>
          <pc:docMk/>
          <pc:sldMk cId="2962199453" sldId="544"/>
        </pc:sldMkLst>
      </pc:sldChg>
      <pc:sldChg chg="modSp add mod">
        <pc:chgData name="Mari Nikonen" userId="21ccc40ad04ce58a" providerId="LiveId" clId="{41334ED3-A687-448E-A7B3-1C9E86CB76A9}" dt="2023-03-01T13:35:55.227" v="733" actId="20577"/>
        <pc:sldMkLst>
          <pc:docMk/>
          <pc:sldMk cId="1788589252" sldId="545"/>
        </pc:sldMkLst>
        <pc:spChg chg="mod">
          <ac:chgData name="Mari Nikonen" userId="21ccc40ad04ce58a" providerId="LiveId" clId="{41334ED3-A687-448E-A7B3-1C9E86CB76A9}" dt="2023-03-01T13:35:55.227" v="733" actId="20577"/>
          <ac:spMkLst>
            <pc:docMk/>
            <pc:sldMk cId="1788589252" sldId="545"/>
            <ac:spMk id="3" creationId="{7B81E757-CA2D-A032-24CF-416DB99D6D75}"/>
          </ac:spMkLst>
        </pc:spChg>
      </pc:sldChg>
      <pc:sldChg chg="add">
        <pc:chgData name="Mari Nikonen" userId="21ccc40ad04ce58a" providerId="LiveId" clId="{41334ED3-A687-448E-A7B3-1C9E86CB76A9}" dt="2023-03-01T13:36:06.438" v="734"/>
        <pc:sldMkLst>
          <pc:docMk/>
          <pc:sldMk cId="355593724" sldId="548"/>
        </pc:sldMkLst>
      </pc:sldChg>
      <pc:sldChg chg="add ord">
        <pc:chgData name="Mari Nikonen" userId="21ccc40ad04ce58a" providerId="LiveId" clId="{41334ED3-A687-448E-A7B3-1C9E86CB76A9}" dt="2023-03-01T13:37:02.578" v="741"/>
        <pc:sldMkLst>
          <pc:docMk/>
          <pc:sldMk cId="4055938934" sldId="549"/>
        </pc:sldMkLst>
      </pc:sldChg>
      <pc:sldChg chg="add ord">
        <pc:chgData name="Mari Nikonen" userId="21ccc40ad04ce58a" providerId="LiveId" clId="{41334ED3-A687-448E-A7B3-1C9E86CB76A9}" dt="2023-03-01T13:36:36.813" v="738"/>
        <pc:sldMkLst>
          <pc:docMk/>
          <pc:sldMk cId="3313541795" sldId="550"/>
        </pc:sldMkLst>
      </pc:sldChg>
      <pc:sldChg chg="add">
        <pc:chgData name="Mari Nikonen" userId="21ccc40ad04ce58a" providerId="LiveId" clId="{41334ED3-A687-448E-A7B3-1C9E86CB76A9}" dt="2023-03-01T13:37:22.554" v="744"/>
        <pc:sldMkLst>
          <pc:docMk/>
          <pc:sldMk cId="3441159406" sldId="551"/>
        </pc:sldMkLst>
      </pc:sldChg>
      <pc:sldChg chg="modSp add mod">
        <pc:chgData name="Mari Nikonen" userId="21ccc40ad04ce58a" providerId="LiveId" clId="{41334ED3-A687-448E-A7B3-1C9E86CB76A9}" dt="2023-03-01T16:41:50.586" v="1606" actId="12"/>
        <pc:sldMkLst>
          <pc:docMk/>
          <pc:sldMk cId="570563651" sldId="552"/>
        </pc:sldMkLst>
        <pc:spChg chg="mod">
          <ac:chgData name="Mari Nikonen" userId="21ccc40ad04ce58a" providerId="LiveId" clId="{41334ED3-A687-448E-A7B3-1C9E86CB76A9}" dt="2023-03-01T16:41:50.586" v="1606" actId="12"/>
          <ac:spMkLst>
            <pc:docMk/>
            <pc:sldMk cId="570563651" sldId="552"/>
            <ac:spMk id="3" creationId="{A3463FBA-E3A9-F8A6-2180-89ACCA923D96}"/>
          </ac:spMkLst>
        </pc:spChg>
      </pc:sldChg>
      <pc:sldChg chg="modSp add mod">
        <pc:chgData name="Mari Nikonen" userId="21ccc40ad04ce58a" providerId="LiveId" clId="{41334ED3-A687-448E-A7B3-1C9E86CB76A9}" dt="2023-03-01T13:33:41.681" v="642" actId="20577"/>
        <pc:sldMkLst>
          <pc:docMk/>
          <pc:sldMk cId="2674191104" sldId="553"/>
        </pc:sldMkLst>
        <pc:spChg chg="mod">
          <ac:chgData name="Mari Nikonen" userId="21ccc40ad04ce58a" providerId="LiveId" clId="{41334ED3-A687-448E-A7B3-1C9E86CB76A9}" dt="2023-03-01T13:33:41.681" v="642" actId="20577"/>
          <ac:spMkLst>
            <pc:docMk/>
            <pc:sldMk cId="2674191104" sldId="553"/>
            <ac:spMk id="3" creationId="{C0D5B785-B088-BDC3-DC1A-D5E47B337474}"/>
          </ac:spMkLst>
        </pc:spChg>
      </pc:sldChg>
      <pc:sldChg chg="modSp add mod ord">
        <pc:chgData name="Mari Nikonen" userId="21ccc40ad04ce58a" providerId="LiveId" clId="{41334ED3-A687-448E-A7B3-1C9E86CB76A9}" dt="2023-03-01T16:06:35.770" v="1029" actId="20577"/>
        <pc:sldMkLst>
          <pc:docMk/>
          <pc:sldMk cId="1895600615" sldId="555"/>
        </pc:sldMkLst>
        <pc:spChg chg="mod">
          <ac:chgData name="Mari Nikonen" userId="21ccc40ad04ce58a" providerId="LiveId" clId="{41334ED3-A687-448E-A7B3-1C9E86CB76A9}" dt="2023-03-01T16:06:35.770" v="1029" actId="20577"/>
          <ac:spMkLst>
            <pc:docMk/>
            <pc:sldMk cId="1895600615" sldId="555"/>
            <ac:spMk id="3" creationId="{DFB1E2B4-9746-ED6C-B699-188276D3F386}"/>
          </ac:spMkLst>
        </pc:spChg>
      </pc:sldChg>
      <pc:sldChg chg="add">
        <pc:chgData name="Mari Nikonen" userId="21ccc40ad04ce58a" providerId="LiveId" clId="{41334ED3-A687-448E-A7B3-1C9E86CB76A9}" dt="2023-03-01T13:33:54.740" v="643"/>
        <pc:sldMkLst>
          <pc:docMk/>
          <pc:sldMk cId="2029952811" sldId="556"/>
        </pc:sldMkLst>
      </pc:sldChg>
      <pc:sldChg chg="add">
        <pc:chgData name="Mari Nikonen" userId="21ccc40ad04ce58a" providerId="LiveId" clId="{41334ED3-A687-448E-A7B3-1C9E86CB76A9}" dt="2023-03-01T13:34:12.656" v="644"/>
        <pc:sldMkLst>
          <pc:docMk/>
          <pc:sldMk cId="1708225343" sldId="557"/>
        </pc:sldMkLst>
      </pc:sldChg>
      <pc:sldChg chg="modSp new mod">
        <pc:chgData name="Mari Nikonen" userId="21ccc40ad04ce58a" providerId="LiveId" clId="{41334ED3-A687-448E-A7B3-1C9E86CB76A9}" dt="2023-03-01T15:41:57.728" v="1010" actId="20577"/>
        <pc:sldMkLst>
          <pc:docMk/>
          <pc:sldMk cId="1701660560" sldId="558"/>
        </pc:sldMkLst>
        <pc:spChg chg="mod">
          <ac:chgData name="Mari Nikonen" userId="21ccc40ad04ce58a" providerId="LiveId" clId="{41334ED3-A687-448E-A7B3-1C9E86CB76A9}" dt="2023-03-01T13:35:17.918" v="658" actId="20577"/>
          <ac:spMkLst>
            <pc:docMk/>
            <pc:sldMk cId="1701660560" sldId="558"/>
            <ac:spMk id="2" creationId="{8532744A-14EB-26C2-BA0D-C2F997E23DE6}"/>
          </ac:spMkLst>
        </pc:spChg>
        <pc:spChg chg="mod">
          <ac:chgData name="Mari Nikonen" userId="21ccc40ad04ce58a" providerId="LiveId" clId="{41334ED3-A687-448E-A7B3-1C9E86CB76A9}" dt="2023-03-01T15:41:57.728" v="1010" actId="20577"/>
          <ac:spMkLst>
            <pc:docMk/>
            <pc:sldMk cId="1701660560" sldId="558"/>
            <ac:spMk id="3" creationId="{DAEB9CFB-6001-CC6F-F0B1-0F4B51BD6FAE}"/>
          </ac:spMkLst>
        </pc:spChg>
      </pc:sldChg>
      <pc:sldChg chg="modSp new mod">
        <pc:chgData name="Mari Nikonen" userId="21ccc40ad04ce58a" providerId="LiveId" clId="{41334ED3-A687-448E-A7B3-1C9E86CB76A9}" dt="2023-03-01T13:37:55.647" v="802" actId="5793"/>
        <pc:sldMkLst>
          <pc:docMk/>
          <pc:sldMk cId="2718684656" sldId="559"/>
        </pc:sldMkLst>
        <pc:spChg chg="mod">
          <ac:chgData name="Mari Nikonen" userId="21ccc40ad04ce58a" providerId="LiveId" clId="{41334ED3-A687-448E-A7B3-1C9E86CB76A9}" dt="2023-03-01T13:37:46.927" v="800" actId="20577"/>
          <ac:spMkLst>
            <pc:docMk/>
            <pc:sldMk cId="2718684656" sldId="559"/>
            <ac:spMk id="2" creationId="{FBC8737D-EE01-BB2F-4BE5-E324D54C3126}"/>
          </ac:spMkLst>
        </pc:spChg>
        <pc:spChg chg="mod">
          <ac:chgData name="Mari Nikonen" userId="21ccc40ad04ce58a" providerId="LiveId" clId="{41334ED3-A687-448E-A7B3-1C9E86CB76A9}" dt="2023-03-01T13:37:55.647" v="802" actId="5793"/>
          <ac:spMkLst>
            <pc:docMk/>
            <pc:sldMk cId="2718684656" sldId="559"/>
            <ac:spMk id="3" creationId="{59729A12-88DF-DF31-44BB-7F4C10B68F5F}"/>
          </ac:spMkLst>
        </pc:spChg>
      </pc:sldChg>
      <pc:sldChg chg="modSp new mod">
        <pc:chgData name="Mari Nikonen" userId="21ccc40ad04ce58a" providerId="LiveId" clId="{41334ED3-A687-448E-A7B3-1C9E86CB76A9}" dt="2023-03-01T15:29:49.527" v="947" actId="20577"/>
        <pc:sldMkLst>
          <pc:docMk/>
          <pc:sldMk cId="4108638075" sldId="560"/>
        </pc:sldMkLst>
        <pc:spChg chg="mod">
          <ac:chgData name="Mari Nikonen" userId="21ccc40ad04ce58a" providerId="LiveId" clId="{41334ED3-A687-448E-A7B3-1C9E86CB76A9}" dt="2023-03-01T15:28:16.948" v="862" actId="20577"/>
          <ac:spMkLst>
            <pc:docMk/>
            <pc:sldMk cId="4108638075" sldId="560"/>
            <ac:spMk id="2" creationId="{F4ADF0A1-0775-0E27-504F-C14EF90536F9}"/>
          </ac:spMkLst>
        </pc:spChg>
        <pc:spChg chg="mod">
          <ac:chgData name="Mari Nikonen" userId="21ccc40ad04ce58a" providerId="LiveId" clId="{41334ED3-A687-448E-A7B3-1C9E86CB76A9}" dt="2023-03-01T15:29:49.527" v="947" actId="20577"/>
          <ac:spMkLst>
            <pc:docMk/>
            <pc:sldMk cId="4108638075" sldId="560"/>
            <ac:spMk id="3" creationId="{16057CD1-8450-6299-D6AD-2FC777394DD7}"/>
          </ac:spMkLst>
        </pc:spChg>
      </pc:sldChg>
      <pc:sldChg chg="modSp new mod">
        <pc:chgData name="Mari Nikonen" userId="21ccc40ad04ce58a" providerId="LiveId" clId="{41334ED3-A687-448E-A7B3-1C9E86CB76A9}" dt="2023-03-01T15:31:58.941" v="958" actId="20577"/>
        <pc:sldMkLst>
          <pc:docMk/>
          <pc:sldMk cId="4116366288" sldId="561"/>
        </pc:sldMkLst>
        <pc:spChg chg="mod">
          <ac:chgData name="Mari Nikonen" userId="21ccc40ad04ce58a" providerId="LiveId" clId="{41334ED3-A687-448E-A7B3-1C9E86CB76A9}" dt="2023-03-01T15:31:56.756" v="956" actId="20577"/>
          <ac:spMkLst>
            <pc:docMk/>
            <pc:sldMk cId="4116366288" sldId="561"/>
            <ac:spMk id="2" creationId="{BAB91B78-7DB2-7CA2-380F-5A25D57D734B}"/>
          </ac:spMkLst>
        </pc:spChg>
        <pc:spChg chg="mod">
          <ac:chgData name="Mari Nikonen" userId="21ccc40ad04ce58a" providerId="LiveId" clId="{41334ED3-A687-448E-A7B3-1C9E86CB76A9}" dt="2023-03-01T15:31:58.941" v="958" actId="20577"/>
          <ac:spMkLst>
            <pc:docMk/>
            <pc:sldMk cId="4116366288" sldId="561"/>
            <ac:spMk id="3" creationId="{32C9F51C-FD96-60FA-BD0D-802CD8643F9B}"/>
          </ac:spMkLst>
        </pc:spChg>
      </pc:sldChg>
      <pc:sldChg chg="modSp new mod">
        <pc:chgData name="Mari Nikonen" userId="21ccc40ad04ce58a" providerId="LiveId" clId="{41334ED3-A687-448E-A7B3-1C9E86CB76A9}" dt="2023-03-01T16:15:25.612" v="1401" actId="20577"/>
        <pc:sldMkLst>
          <pc:docMk/>
          <pc:sldMk cId="153483748" sldId="562"/>
        </pc:sldMkLst>
        <pc:spChg chg="mod">
          <ac:chgData name="Mari Nikonen" userId="21ccc40ad04ce58a" providerId="LiveId" clId="{41334ED3-A687-448E-A7B3-1C9E86CB76A9}" dt="2023-03-01T16:10:03.612" v="1082" actId="20577"/>
          <ac:spMkLst>
            <pc:docMk/>
            <pc:sldMk cId="153483748" sldId="562"/>
            <ac:spMk id="2" creationId="{49F0AA3E-A83B-D60F-E9C9-534BDC22C6E6}"/>
          </ac:spMkLst>
        </pc:spChg>
        <pc:spChg chg="mod">
          <ac:chgData name="Mari Nikonen" userId="21ccc40ad04ce58a" providerId="LiveId" clId="{41334ED3-A687-448E-A7B3-1C9E86CB76A9}" dt="2023-03-01T16:15:25.612" v="1401" actId="20577"/>
          <ac:spMkLst>
            <pc:docMk/>
            <pc:sldMk cId="153483748" sldId="562"/>
            <ac:spMk id="3" creationId="{F73BCF23-20BC-7F41-FC94-5DB6DFF2F78C}"/>
          </ac:spMkLst>
        </pc:spChg>
      </pc:sldChg>
      <pc:sldChg chg="modSp new mod">
        <pc:chgData name="Mari Nikonen" userId="21ccc40ad04ce58a" providerId="LiveId" clId="{41334ED3-A687-448E-A7B3-1C9E86CB76A9}" dt="2023-03-01T16:13:42.972" v="1334" actId="14"/>
        <pc:sldMkLst>
          <pc:docMk/>
          <pc:sldMk cId="573996157" sldId="563"/>
        </pc:sldMkLst>
        <pc:spChg chg="mod">
          <ac:chgData name="Mari Nikonen" userId="21ccc40ad04ce58a" providerId="LiveId" clId="{41334ED3-A687-448E-A7B3-1C9E86CB76A9}" dt="2023-03-01T16:13:23.919" v="1332" actId="313"/>
          <ac:spMkLst>
            <pc:docMk/>
            <pc:sldMk cId="573996157" sldId="563"/>
            <ac:spMk id="2" creationId="{CA398208-009C-42CC-2FBE-FC3C08454328}"/>
          </ac:spMkLst>
        </pc:spChg>
        <pc:spChg chg="mod">
          <ac:chgData name="Mari Nikonen" userId="21ccc40ad04ce58a" providerId="LiveId" clId="{41334ED3-A687-448E-A7B3-1C9E86CB76A9}" dt="2023-03-01T16:13:42.972" v="1334" actId="14"/>
          <ac:spMkLst>
            <pc:docMk/>
            <pc:sldMk cId="573996157" sldId="563"/>
            <ac:spMk id="3" creationId="{49173E08-D0E1-C0D4-1A94-8D170A63B4DB}"/>
          </ac:spMkLst>
        </pc:spChg>
      </pc:sldChg>
      <pc:sldChg chg="modSp new mod">
        <pc:chgData name="Mari Nikonen" userId="21ccc40ad04ce58a" providerId="LiveId" clId="{41334ED3-A687-448E-A7B3-1C9E86CB76A9}" dt="2023-03-01T16:20:11.158" v="1604" actId="20577"/>
        <pc:sldMkLst>
          <pc:docMk/>
          <pc:sldMk cId="4258956139" sldId="564"/>
        </pc:sldMkLst>
        <pc:spChg chg="mod">
          <ac:chgData name="Mari Nikonen" userId="21ccc40ad04ce58a" providerId="LiveId" clId="{41334ED3-A687-448E-A7B3-1C9E86CB76A9}" dt="2023-03-01T16:18:46.011" v="1420" actId="20577"/>
          <ac:spMkLst>
            <pc:docMk/>
            <pc:sldMk cId="4258956139" sldId="564"/>
            <ac:spMk id="2" creationId="{45FC4D0D-B4C1-E1A8-829E-87BBE6A2A958}"/>
          </ac:spMkLst>
        </pc:spChg>
        <pc:spChg chg="mod">
          <ac:chgData name="Mari Nikonen" userId="21ccc40ad04ce58a" providerId="LiveId" clId="{41334ED3-A687-448E-A7B3-1C9E86CB76A9}" dt="2023-03-01T16:20:11.158" v="1604" actId="20577"/>
          <ac:spMkLst>
            <pc:docMk/>
            <pc:sldMk cId="4258956139" sldId="564"/>
            <ac:spMk id="3" creationId="{082F4B8A-D85F-4AC8-C48A-F8806E7B26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3563797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35637977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MVS5H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34541883" TargetMode="External"/><Relationship Id="rId2" Type="http://schemas.openxmlformats.org/officeDocument/2006/relationships/hyperlink" Target="https://openlearning.aalto.fi/mod/hvp/view.php?id=103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.flinga.fi/s/EMVS5HN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/>
              <a:t>1</a:t>
            </a:r>
            <a:r>
              <a:rPr lang="fi-FI" sz="1700" dirty="0"/>
              <a:t>2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1.3.2023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60419D-5282-E15B-E305-1E9F1ECD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Key words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A528F7-1BBF-2197-CDC0-1088C5042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The syllable that stands out is often the first syllable of a </a:t>
            </a:r>
            <a:r>
              <a:rPr lang="fi-FI" b="1"/>
              <a:t>key word </a:t>
            </a:r>
          </a:p>
          <a:p>
            <a:r>
              <a:rPr lang="fi-FI"/>
              <a:t>Learn to notice these when you listen</a:t>
            </a:r>
          </a:p>
          <a:p>
            <a:pPr lvl="1"/>
            <a:r>
              <a:rPr lang="fi-FI"/>
              <a:t>Easier to understand what is going on </a:t>
            </a:r>
          </a:p>
        </p:txBody>
      </p:sp>
    </p:spTree>
    <p:extLst>
      <p:ext uri="{BB962C8B-B14F-4D97-AF65-F5344CB8AC3E}">
        <p14:creationId xmlns:p14="http://schemas.microsoft.com/office/powerpoint/2010/main" val="130327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B6FAB3-2C16-5CEB-2D00-2F0FA39F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31EF2F-73A4-E73D-4EED-F07A8E42D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https://mycourses.aalto.fi/course/view.php?id=38216&amp;section=16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70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ADF0A1-0775-0E27-504F-C14EF905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Written and oral exams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057CD1-8450-6299-D6AD-2FC77739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Written exam 13.3. </a:t>
            </a:r>
          </a:p>
          <a:p>
            <a:pPr lvl="1"/>
            <a:r>
              <a:rPr lang="fi-FI"/>
              <a:t>17.00–18.00</a:t>
            </a:r>
          </a:p>
          <a:p>
            <a:r>
              <a:rPr lang="fi-FI"/>
              <a:t>Remember to book your oral exam </a:t>
            </a:r>
          </a:p>
        </p:txBody>
      </p:sp>
    </p:spTree>
    <p:extLst>
      <p:ext uri="{BB962C8B-B14F-4D97-AF65-F5344CB8AC3E}">
        <p14:creationId xmlns:p14="http://schemas.microsoft.com/office/powerpoint/2010/main" val="410863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91B78-7DB2-7CA2-380F-5A25D57D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Wordwall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C9F51C-FD96-60FA-BD0D-802CD8643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https://wordwall.net/</a:t>
            </a: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36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8ABBEB-1C1A-64BB-F990-789E04F4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Kielioppi: Missä ja kpt-vaihtelu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93E913-EF1D-42BC-41E4-C245926F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Mä asun Helsingi</a:t>
            </a:r>
            <a:r>
              <a:rPr lang="fi-FI" b="1"/>
              <a:t>ssä</a:t>
            </a:r>
            <a:r>
              <a:rPr lang="fi-FI"/>
              <a:t>. </a:t>
            </a:r>
          </a:p>
          <a:p>
            <a:pPr lvl="1"/>
            <a:r>
              <a:rPr lang="fi-FI"/>
              <a:t>Helsinki -&gt; Helsingissä</a:t>
            </a:r>
          </a:p>
          <a:p>
            <a:r>
              <a:rPr lang="fi-FI" b="1"/>
              <a:t>Missä</a:t>
            </a:r>
            <a:r>
              <a:rPr lang="fi-FI"/>
              <a:t> mun puhelin on?</a:t>
            </a:r>
          </a:p>
          <a:p>
            <a:r>
              <a:rPr lang="fi-FI"/>
              <a:t>Ehkä se on sun lauku</a:t>
            </a:r>
            <a:r>
              <a:rPr lang="fi-FI" b="1"/>
              <a:t>ssa</a:t>
            </a:r>
            <a:r>
              <a:rPr lang="fi-FI"/>
              <a:t>? Tai pöydä</a:t>
            </a:r>
            <a:r>
              <a:rPr lang="fi-FI" b="1"/>
              <a:t>llä</a:t>
            </a:r>
            <a:r>
              <a:rPr lang="fi-FI"/>
              <a:t>?  </a:t>
            </a:r>
          </a:p>
          <a:p>
            <a:pPr marL="457200" lvl="1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199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3CE1C8-5814-CA5A-31A0-6F93FAE4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Why lauku</a:t>
            </a:r>
            <a:r>
              <a:rPr lang="fi-FI" b="1"/>
              <a:t>ssa</a:t>
            </a:r>
            <a:r>
              <a:rPr lang="fi-FI"/>
              <a:t> but pöydä</a:t>
            </a:r>
            <a:r>
              <a:rPr lang="fi-FI" b="1"/>
              <a:t>llä</a:t>
            </a:r>
            <a:r>
              <a:rPr lang="fi-FI"/>
              <a:t>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D5B785-B088-BDC3-DC1A-D5E47B337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Ehkä se on sun lauku</a:t>
            </a:r>
            <a:r>
              <a:rPr lang="fi-FI" b="1"/>
              <a:t>ssa</a:t>
            </a:r>
            <a:r>
              <a:rPr lang="fi-FI"/>
              <a:t>? Tai pöydä</a:t>
            </a:r>
            <a:r>
              <a:rPr lang="fi-FI" b="1"/>
              <a:t>llä</a:t>
            </a:r>
            <a:r>
              <a:rPr lang="fi-FI"/>
              <a:t>?  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19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43320D-EE2C-420A-7BAD-D0AFE9DD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Missä? = Where (</a:t>
            </a:r>
            <a:r>
              <a:rPr lang="fi-FI" b="1"/>
              <a:t>in</a:t>
            </a:r>
            <a:r>
              <a:rPr lang="fi-FI"/>
              <a:t>/on)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60F8DD-EBEC-7EF4-6DBE-59B0B343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/>
              <a:t>In</a:t>
            </a:r>
            <a:r>
              <a:rPr lang="fi-FI"/>
              <a:t>essive: ssa/ssä</a:t>
            </a:r>
          </a:p>
          <a:p>
            <a:pPr lvl="1"/>
            <a:r>
              <a:rPr lang="fi-FI"/>
              <a:t>when something is </a:t>
            </a:r>
            <a:r>
              <a:rPr lang="fi-FI" b="1"/>
              <a:t>in</a:t>
            </a:r>
            <a:r>
              <a:rPr lang="fi-FI"/>
              <a:t>side</a:t>
            </a:r>
          </a:p>
          <a:p>
            <a:r>
              <a:rPr lang="fi-FI" b="1"/>
              <a:t>Ad</a:t>
            </a:r>
            <a:r>
              <a:rPr lang="fi-FI"/>
              <a:t>essive: lla/llä </a:t>
            </a:r>
          </a:p>
          <a:p>
            <a:pPr lvl="1"/>
            <a:r>
              <a:rPr lang="fi-FI"/>
              <a:t>when something is on </a:t>
            </a:r>
          </a:p>
          <a:p>
            <a:pPr lvl="1"/>
            <a:r>
              <a:rPr lang="fi-FI"/>
              <a:t>Millä? </a:t>
            </a:r>
          </a:p>
          <a:p>
            <a:pPr lvl="2"/>
            <a:r>
              <a:rPr lang="fi-FI"/>
              <a:t>= On top of what? </a:t>
            </a:r>
          </a:p>
        </p:txBody>
      </p:sp>
    </p:spTree>
    <p:extLst>
      <p:ext uri="{BB962C8B-B14F-4D97-AF65-F5344CB8AC3E}">
        <p14:creationId xmlns:p14="http://schemas.microsoft.com/office/powerpoint/2010/main" val="2029952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C32BF6-9D9B-72D2-1F45-73523B71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Place names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D6A352-C997-3AF0-308C-74E8337E8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Have to be learned by heart</a:t>
            </a:r>
          </a:p>
          <a:p>
            <a:r>
              <a:rPr lang="fi-FI"/>
              <a:t>Helsingissä</a:t>
            </a:r>
          </a:p>
          <a:p>
            <a:r>
              <a:rPr lang="fi-FI"/>
              <a:t>Vantaalla</a:t>
            </a:r>
          </a:p>
          <a:p>
            <a:pPr lvl="1"/>
            <a:r>
              <a:rPr lang="fi-FI"/>
              <a:t>Vantaassa = In the river Vantaa </a:t>
            </a:r>
          </a:p>
          <a:p>
            <a:r>
              <a:rPr lang="fi-FI"/>
              <a:t>Tampereella</a:t>
            </a:r>
          </a:p>
          <a:p>
            <a:pPr lvl="1"/>
            <a:r>
              <a:rPr lang="fi-FI"/>
              <a:t>Tampereessa = In the rapid called Tampere </a:t>
            </a:r>
          </a:p>
          <a:p>
            <a:pPr lvl="1"/>
            <a:r>
              <a:rPr lang="fi-FI"/>
              <a:t>But: Torniossa, even though there’s a river Tornio </a:t>
            </a:r>
          </a:p>
          <a:p>
            <a:r>
              <a:rPr lang="fi-FI"/>
              <a:t>Venäjällä = in Russia </a:t>
            </a:r>
          </a:p>
        </p:txBody>
      </p:sp>
    </p:spTree>
    <p:extLst>
      <p:ext uri="{BB962C8B-B14F-4D97-AF65-F5344CB8AC3E}">
        <p14:creationId xmlns:p14="http://schemas.microsoft.com/office/powerpoint/2010/main" val="1708225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32744A-14EB-26C2-BA0D-C2F997E2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EB9CFB-6001-CC6F-F0B1-0F4B51BD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Mun kello on nyt 17.41</a:t>
            </a:r>
          </a:p>
          <a:p>
            <a:r>
              <a:rPr lang="fi-FI"/>
              <a:t>Jatketaan kello 17.51</a:t>
            </a:r>
          </a:p>
        </p:txBody>
      </p:sp>
    </p:spTree>
    <p:extLst>
      <p:ext uri="{BB962C8B-B14F-4D97-AF65-F5344CB8AC3E}">
        <p14:creationId xmlns:p14="http://schemas.microsoft.com/office/powerpoint/2010/main" val="170166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3E6E2F-2AB2-3578-9638-0F5F9325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Kpt-changes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81E757-CA2D-A032-24CF-416DB99D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A regular pattern of changes that happens when there is a k, p or t in some form of the word</a:t>
            </a:r>
          </a:p>
          <a:p>
            <a:r>
              <a:rPr lang="fi-FI"/>
              <a:t>Happens in the last syllable of the stem</a:t>
            </a:r>
          </a:p>
          <a:p>
            <a:pPr lvl="1"/>
            <a:r>
              <a:rPr lang="fi-FI"/>
              <a:t>lau</a:t>
            </a:r>
            <a:r>
              <a:rPr lang="fi-FI" u="sng"/>
              <a:t>k</a:t>
            </a:r>
            <a:r>
              <a:rPr lang="fi-FI" b="1" u="sng"/>
              <a:t>k</a:t>
            </a:r>
            <a:r>
              <a:rPr lang="fi-FI" b="1"/>
              <a:t>u </a:t>
            </a:r>
            <a:r>
              <a:rPr lang="fi-FI"/>
              <a:t>– bag</a:t>
            </a:r>
          </a:p>
          <a:p>
            <a:pPr lvl="1"/>
            <a:r>
              <a:rPr lang="fi-FI"/>
              <a:t>lau</a:t>
            </a:r>
            <a:r>
              <a:rPr lang="fi-FI" u="sng"/>
              <a:t>k</a:t>
            </a:r>
            <a:r>
              <a:rPr lang="fi-FI"/>
              <a:t>ussa – in the bag</a:t>
            </a:r>
          </a:p>
          <a:p>
            <a:pPr lvl="2"/>
            <a:r>
              <a:rPr lang="fi-FI"/>
              <a:t>kk -&gt; k</a:t>
            </a:r>
          </a:p>
          <a:p>
            <a:r>
              <a:rPr lang="fi-FI"/>
              <a:t>makes words easier to pronounce</a:t>
            </a:r>
          </a:p>
          <a:p>
            <a:pPr lvl="1"/>
            <a:r>
              <a:rPr lang="fi-FI"/>
              <a:t>basically, just lazy pronunciation gone grammatical </a:t>
            </a:r>
          </a:p>
        </p:txBody>
      </p:sp>
    </p:spTree>
    <p:extLst>
      <p:ext uri="{BB962C8B-B14F-4D97-AF65-F5344CB8AC3E}">
        <p14:creationId xmlns:p14="http://schemas.microsoft.com/office/powerpoint/2010/main" val="17885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89844-6A5C-53B2-5B54-550274905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Main rule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5DC331-6DE2-B67A-9FF4-B6783F701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syllable ends in a vowel: strong k, p, t</a:t>
            </a:r>
          </a:p>
          <a:p>
            <a:pPr lvl="1"/>
            <a:r>
              <a:rPr lang="fi-FI"/>
              <a:t>lau</a:t>
            </a:r>
            <a:r>
              <a:rPr lang="fi-FI" u="sng"/>
              <a:t>k</a:t>
            </a:r>
            <a:r>
              <a:rPr lang="fi-FI" b="1" u="sng"/>
              <a:t>k</a:t>
            </a:r>
            <a:r>
              <a:rPr lang="fi-FI" b="1"/>
              <a:t>u</a:t>
            </a:r>
            <a:r>
              <a:rPr lang="fi-FI"/>
              <a:t> – bag</a:t>
            </a:r>
          </a:p>
          <a:p>
            <a:pPr lvl="1"/>
            <a:r>
              <a:rPr lang="fi-FI"/>
              <a:t>kk = strong version</a:t>
            </a:r>
          </a:p>
          <a:p>
            <a:pPr lvl="2"/>
            <a:r>
              <a:rPr lang="fi-FI"/>
              <a:t>strong stem: laukku-</a:t>
            </a:r>
          </a:p>
          <a:p>
            <a:r>
              <a:rPr lang="fi-FI"/>
              <a:t>syllable end in consonant: weak k, p, t</a:t>
            </a:r>
          </a:p>
          <a:p>
            <a:pPr lvl="1"/>
            <a:r>
              <a:rPr lang="fi-FI"/>
              <a:t>lau</a:t>
            </a:r>
            <a:r>
              <a:rPr lang="fi-FI" b="1" u="sng"/>
              <a:t>k</a:t>
            </a:r>
            <a:r>
              <a:rPr lang="fi-FI" b="1"/>
              <a:t>us</a:t>
            </a:r>
            <a:r>
              <a:rPr lang="fi-FI"/>
              <a:t>sa – in the bag</a:t>
            </a:r>
          </a:p>
          <a:p>
            <a:pPr lvl="1"/>
            <a:r>
              <a:rPr lang="fi-FI"/>
              <a:t>k = weak version</a:t>
            </a:r>
          </a:p>
          <a:p>
            <a:pPr lvl="2"/>
            <a:r>
              <a:rPr lang="fi-FI"/>
              <a:t>weak stem: lauku-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93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74E594-245A-D6B0-3CB3-E43E4B00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 suomi 1, sivu 83–84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8971AC-AC4B-42A6-B470-47C60A680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541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80B589-184F-A3FE-EE49-6E040823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ruoka : ruoassa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B1E2B4-9746-ED6C-B699-188276D3F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pronounced: ruuassa (ruoassa is accepted also)  </a:t>
            </a:r>
          </a:p>
          <a:p>
            <a:r>
              <a:rPr lang="fi-FI"/>
              <a:t>ruuassa is also an accepted spelling</a:t>
            </a:r>
          </a:p>
          <a:p>
            <a:r>
              <a:rPr lang="fi-FI"/>
              <a:t>vuoka works the same way  </a:t>
            </a:r>
          </a:p>
          <a:p>
            <a:pPr lvl="1"/>
            <a:r>
              <a:rPr lang="fi-FI"/>
              <a:t>vuoka = casserole dish, oven proof dish </a:t>
            </a:r>
          </a:p>
          <a:p>
            <a:pPr lvl="2"/>
            <a:r>
              <a:rPr lang="fi-FI"/>
              <a:t>vuoassa</a:t>
            </a:r>
          </a:p>
          <a:p>
            <a:pPr lvl="2"/>
            <a:r>
              <a:rPr lang="fi-FI"/>
              <a:t>vuuassa</a:t>
            </a:r>
          </a:p>
        </p:txBody>
      </p:sp>
    </p:spTree>
    <p:extLst>
      <p:ext uri="{BB962C8B-B14F-4D97-AF65-F5344CB8AC3E}">
        <p14:creationId xmlns:p14="http://schemas.microsoft.com/office/powerpoint/2010/main" val="1895600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CC815B-3635-39FD-77CA-6C2B4037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Kpt-changes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5EDE30-6085-8C96-F108-F9DBD6E4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may feel overwhelming at first</a:t>
            </a:r>
          </a:p>
          <a:p>
            <a:r>
              <a:rPr lang="fi-FI"/>
              <a:t>a long learning process, which eventually becomes automatic and intuitive</a:t>
            </a:r>
          </a:p>
          <a:p>
            <a:r>
              <a:rPr lang="fi-FI"/>
              <a:t>not something that needs to be mastered 100 % right now</a:t>
            </a:r>
          </a:p>
          <a:p>
            <a:r>
              <a:rPr lang="fi-FI"/>
              <a:t>you’ll be understood just fine when you make mistakes with these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938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F0AA3E-A83B-D60F-E9C9-534BDC22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There are also other changes in the Finnish language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3BCF23-20BC-7F41-FC94-5DB6DFF2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Nominityypit, sanatyypit – noun types, word types </a:t>
            </a:r>
          </a:p>
          <a:p>
            <a:r>
              <a:rPr lang="fi-FI"/>
              <a:t>vesi -&gt; vettä</a:t>
            </a:r>
          </a:p>
          <a:p>
            <a:pPr lvl="1"/>
            <a:r>
              <a:rPr lang="fi-FI"/>
              <a:t>vedessä – in the water</a:t>
            </a:r>
          </a:p>
          <a:p>
            <a:r>
              <a:rPr lang="fi-FI"/>
              <a:t>uusi </a:t>
            </a:r>
          </a:p>
          <a:p>
            <a:pPr lvl="1"/>
            <a:r>
              <a:rPr lang="fi-FI"/>
              <a:t>uudessa asunnossa – in the new apartment </a:t>
            </a:r>
          </a:p>
          <a:p>
            <a:r>
              <a:rPr lang="fi-FI"/>
              <a:t>mäk</a:t>
            </a:r>
            <a:r>
              <a:rPr lang="fi-FI" u="sng"/>
              <a:t>i </a:t>
            </a:r>
            <a:r>
              <a:rPr lang="fi-FI"/>
              <a:t>– hill</a:t>
            </a:r>
          </a:p>
          <a:p>
            <a:pPr lvl="1"/>
            <a:r>
              <a:rPr lang="fi-FI"/>
              <a:t>mä</a:t>
            </a:r>
            <a:r>
              <a:rPr lang="fi-FI" u="sng"/>
              <a:t>e</a:t>
            </a:r>
            <a:r>
              <a:rPr lang="fi-FI"/>
              <a:t>ssä – in the hill </a:t>
            </a:r>
          </a:p>
        </p:txBody>
      </p:sp>
    </p:spTree>
    <p:extLst>
      <p:ext uri="{BB962C8B-B14F-4D97-AF65-F5344CB8AC3E}">
        <p14:creationId xmlns:p14="http://schemas.microsoft.com/office/powerpoint/2010/main" val="15348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398208-009C-42CC-2FBE-FC3C0845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Partitives and nominatives have the same amount of k’s, p’s and t’s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173E08-D0E1-C0D4-1A94-8D170A63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kauppa – kauppaa </a:t>
            </a:r>
          </a:p>
          <a:p>
            <a:pPr lvl="1"/>
            <a:r>
              <a:rPr lang="fi-FI"/>
              <a:t>kaupan</a:t>
            </a:r>
          </a:p>
          <a:p>
            <a:pPr lvl="1"/>
            <a:r>
              <a:rPr lang="fi-FI"/>
              <a:t>kaupassa</a:t>
            </a:r>
          </a:p>
          <a:p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996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C4D0D-B4C1-E1A8-829E-87BBE6A2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Sivu 83 – Page 83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2F4B8A-D85F-4AC8-C48A-F8806E7B2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ssa = in</a:t>
            </a:r>
          </a:p>
          <a:p>
            <a:r>
              <a:rPr lang="fi-FI"/>
              <a:t>lla = on, on top of</a:t>
            </a:r>
          </a:p>
          <a:p>
            <a:r>
              <a:rPr lang="fi-FI"/>
              <a:t>sta = from</a:t>
            </a:r>
          </a:p>
          <a:p>
            <a:r>
              <a:rPr lang="fi-FI"/>
              <a:t>lta = from on top of</a:t>
            </a:r>
          </a:p>
          <a:p>
            <a:r>
              <a:rPr lang="fi-FI"/>
              <a:t>lle = onto</a:t>
            </a:r>
          </a:p>
          <a:p>
            <a:r>
              <a:rPr lang="fi-FI"/>
              <a:t>n = genitive (tytö</a:t>
            </a:r>
            <a:r>
              <a:rPr lang="fi-FI" b="1"/>
              <a:t>n</a:t>
            </a:r>
            <a:r>
              <a:rPr lang="fi-FI"/>
              <a:t> = the girl</a:t>
            </a:r>
            <a:r>
              <a:rPr lang="fi-FI" b="1"/>
              <a:t>’s</a:t>
            </a:r>
            <a:r>
              <a:rPr lang="fi-FI"/>
              <a:t>)</a:t>
            </a:r>
          </a:p>
          <a:p>
            <a:r>
              <a:rPr lang="fi-FI"/>
              <a:t>t = t-plural (tytöt = the girls) </a:t>
            </a:r>
          </a:p>
        </p:txBody>
      </p:sp>
    </p:spTree>
    <p:extLst>
      <p:ext uri="{BB962C8B-B14F-4D97-AF65-F5344CB8AC3E}">
        <p14:creationId xmlns:p14="http://schemas.microsoft.com/office/powerpoint/2010/main" val="4258956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C8737D-EE01-BB2F-4BE5-E324D54C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Explore the key words of chapter 5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729A12-88DF-DF31-44BB-7F4C10B68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https://wordwall.net/resource/35637977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684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0A7DC0-BE5D-0C9C-224C-C42029E3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5: Mitä avainsanoja kuulet?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E9C404-5A0D-C29C-8BC9-AAC8679FC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Chapter 5: Which key words can you spot? </a:t>
            </a:r>
          </a:p>
          <a:p>
            <a:r>
              <a:rPr lang="fi-FI">
                <a:hlinkClick r:id="rId2"/>
              </a:rPr>
              <a:t>https://wordwall.net/resource/35637977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1159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EFAA0-8303-1477-B675-5379A694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ACB055-15A3-575E-DD63-539BC13C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Kysymyksiä? Kirjoita Flingaan: </a:t>
            </a:r>
            <a:r>
              <a:rPr lang="fi-FI">
                <a:hlinkClick r:id="rId2"/>
              </a:rPr>
              <a:t>https://edu.flinga.fi/s/EMVS5HN</a:t>
            </a:r>
            <a:endParaRPr lang="fi-FI"/>
          </a:p>
          <a:p>
            <a:pPr marL="0" indent="0">
              <a:buNone/>
            </a:pPr>
            <a:r>
              <a:rPr lang="fi-FI"/>
              <a:t>Harjoitus 12 sivulla 67 / Harjoitus 16 sivulla 89</a:t>
            </a:r>
          </a:p>
          <a:p>
            <a:pPr marL="0" indent="0">
              <a:buNone/>
            </a:pPr>
            <a:r>
              <a:rPr lang="fi-FI"/>
              <a:t>Lue sivu 73 / 108</a:t>
            </a:r>
          </a:p>
          <a:p>
            <a:pPr marL="0" indent="0">
              <a:buNone/>
            </a:pPr>
            <a:r>
              <a:rPr lang="fi-FI"/>
              <a:t>Harjoitus 1 sivulla 74/2 sivulla 109</a:t>
            </a:r>
          </a:p>
          <a:p>
            <a:pPr marL="0" indent="0">
              <a:buNone/>
            </a:pPr>
            <a:r>
              <a:rPr lang="fi-FI"/>
              <a:t>Opiskele värit sivulla 75/111 </a:t>
            </a:r>
          </a:p>
          <a:p>
            <a:pPr marL="0" indent="0">
              <a:buNone/>
            </a:pPr>
            <a:r>
              <a:rPr lang="fi-FI"/>
              <a:t>Opiskele ”Huonekalut ja kodin tavarat” sivulla 76/113</a:t>
            </a:r>
          </a:p>
          <a:p>
            <a:pPr marL="0" indent="0">
              <a:buNone/>
            </a:pPr>
            <a:r>
              <a:rPr lang="fi-FI"/>
              <a:t>Opiskele adjektiivit ”Millainen” sivulla 78/112</a:t>
            </a:r>
          </a:p>
          <a:p>
            <a:pPr marL="0" indent="0">
              <a:buNone/>
            </a:pPr>
            <a:r>
              <a:rPr lang="fi-FI"/>
              <a:t>Lue ”Kaksi kotia” sivulla 77/114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69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C48C81-A802-3F80-4B61-746D68EF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Anteeksi!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1FAEB3-430C-B606-EDA8-C6F42777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Unohdin päivittää MyCoursesin maanantaina!</a:t>
            </a:r>
          </a:p>
          <a:p>
            <a:pPr marL="0" indent="0">
              <a:buNone/>
            </a:pPr>
            <a:r>
              <a:rPr lang="fi-FI"/>
              <a:t>= I forgot to update MyCourses on Monday!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Pahoittelen kovasti!</a:t>
            </a:r>
          </a:p>
          <a:p>
            <a:pPr marL="0" indent="0">
              <a:buNone/>
            </a:pPr>
            <a:r>
              <a:rPr lang="fi-FI"/>
              <a:t>= please accept my apologies </a:t>
            </a:r>
          </a:p>
        </p:txBody>
      </p:sp>
    </p:spTree>
    <p:extLst>
      <p:ext uri="{BB962C8B-B14F-4D97-AF65-F5344CB8AC3E}">
        <p14:creationId xmlns:p14="http://schemas.microsoft.com/office/powerpoint/2010/main" val="918984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F5D15F-67E7-0375-ADC1-604CDD4C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463FBA-E3A9-F8A6-2180-89ACCA923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Harjoitus 4 sivulla 77/7 sivulla 114</a:t>
            </a:r>
          </a:p>
          <a:p>
            <a:pPr marL="0" indent="0">
              <a:buNone/>
            </a:pPr>
            <a:r>
              <a:rPr lang="fi-FI"/>
              <a:t>Harjoitus 9 sivulla 81/Harjoitus 15 sivulla 118</a:t>
            </a:r>
          </a:p>
          <a:p>
            <a:pPr marL="0" indent="0">
              <a:buNone/>
            </a:pPr>
            <a:r>
              <a:rPr lang="fi-FI"/>
              <a:t>Harjoitus 12 sivulla 82/Harjoitus 16 sivulla 119</a:t>
            </a:r>
          </a:p>
          <a:p>
            <a:pPr marL="0" indent="0">
              <a:buNone/>
            </a:pPr>
            <a:r>
              <a:rPr lang="fi-FI"/>
              <a:t>Revise kpt-changes, pages 82–83</a:t>
            </a:r>
          </a:p>
          <a:p>
            <a:pPr marL="0" indent="0">
              <a:buNone/>
            </a:pPr>
            <a:r>
              <a:rPr lang="fi-FI"/>
              <a:t>Practice: </a:t>
            </a:r>
            <a:r>
              <a:rPr lang="fi-FI">
                <a:hlinkClick r:id="rId2"/>
              </a:rPr>
              <a:t>https://openlearning.aalto.fi/mod/hvp/view.php?id=10323</a:t>
            </a:r>
            <a:endParaRPr lang="fi-FI"/>
          </a:p>
          <a:p>
            <a:pPr marL="0" indent="0">
              <a:buNone/>
            </a:pPr>
            <a:r>
              <a:rPr lang="fi-FI"/>
              <a:t>Practice: </a:t>
            </a:r>
            <a:r>
              <a:rPr lang="fi-FI">
                <a:hlinkClick r:id="rId3"/>
              </a:rPr>
              <a:t>https://wordwall.net/resource/34541883</a:t>
            </a:r>
            <a:r>
              <a:rPr lang="fi-FI"/>
              <a:t> </a:t>
            </a:r>
          </a:p>
          <a:p>
            <a:pPr marL="0" indent="0">
              <a:buNone/>
            </a:pPr>
            <a:r>
              <a:rPr lang="fi-FI"/>
              <a:t>Check your work with the homework key. </a:t>
            </a:r>
          </a:p>
          <a:p>
            <a:pPr marL="0" indent="0">
              <a:buNone/>
            </a:pPr>
            <a:r>
              <a:rPr lang="fi-FI"/>
              <a:t>Questions? Share them on Flinga: </a:t>
            </a:r>
            <a:r>
              <a:rPr lang="fi-FI">
                <a:hlinkClick r:id="rId4"/>
              </a:rPr>
              <a:t>https://edu.flinga.fi/s/EMVS5HN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563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maanantaina!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711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rytmi ja painotus</a:t>
            </a:r>
          </a:p>
          <a:p>
            <a:r>
              <a:rPr lang="fi-FI"/>
              <a:t>Pienissä ryhmissä</a:t>
            </a:r>
          </a:p>
          <a:p>
            <a:r>
              <a:rPr lang="fi-FI"/>
              <a:t>Kielioppia: Missä ja kpt-vaihtelu</a:t>
            </a:r>
          </a:p>
          <a:p>
            <a:r>
              <a:rPr lang="fi-FI"/>
              <a:t>Tauko noin 17.40</a:t>
            </a:r>
          </a:p>
          <a:p>
            <a:r>
              <a:rPr lang="fi-FI"/>
              <a:t>Kielioppia: Missä ja kpt-vaihtelu </a:t>
            </a:r>
          </a:p>
          <a:p>
            <a:r>
              <a:rPr lang="fi-FI"/>
              <a:t>Kuunnellaan kappale 5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</a:t>
            </a:r>
            <a:r>
              <a:rPr lang="fi-FI" b="1"/>
              <a:t>ä</a:t>
            </a:r>
            <a:r>
              <a:rPr lang="fi-FI"/>
              <a:t>, kiitos! = Fine thanks! 			Note: </a:t>
            </a:r>
            <a:r>
              <a:rPr lang="fi-FI" strike="sngStrike"/>
              <a:t>Hyvin</a:t>
            </a:r>
            <a:r>
              <a:rPr lang="fi-FI"/>
              <a:t> -&gt; Hyvä</a:t>
            </a:r>
            <a:r>
              <a:rPr lang="fi-FI" b="1"/>
              <a:t>ä</a:t>
            </a:r>
          </a:p>
          <a:p>
            <a:pPr marL="0" indent="0">
              <a:buNone/>
            </a:pPr>
            <a:r>
              <a:rPr lang="fi-FI"/>
              <a:t>Oikein hyvä</a:t>
            </a:r>
            <a:r>
              <a:rPr lang="fi-FI" b="1"/>
              <a:t>ä</a:t>
            </a:r>
            <a:r>
              <a:rPr lang="fi-FI"/>
              <a:t>! = Tosi hyvä</a:t>
            </a:r>
            <a:r>
              <a:rPr lang="fi-FI" b="1"/>
              <a:t>ä</a:t>
            </a:r>
            <a:r>
              <a:rPr lang="fi-FI"/>
              <a:t>! = Very good! </a:t>
            </a:r>
          </a:p>
          <a:p>
            <a:pPr marL="0" indent="0">
              <a:buNone/>
            </a:pPr>
            <a:r>
              <a:rPr lang="fi-FI"/>
              <a:t>Ihan hyvä</a:t>
            </a:r>
            <a:r>
              <a:rPr lang="fi-FI" b="1"/>
              <a:t>ä</a:t>
            </a:r>
            <a:r>
              <a:rPr lang="fi-FI"/>
              <a:t>. = Quite good. </a:t>
            </a:r>
          </a:p>
          <a:p>
            <a:pPr marL="0" indent="0">
              <a:buNone/>
            </a:pPr>
            <a:r>
              <a:rPr lang="fi-FI"/>
              <a:t>Ei mitään erikoi</a:t>
            </a:r>
            <a:r>
              <a:rPr lang="fi-FI" b="1"/>
              <a:t>sta</a:t>
            </a:r>
            <a:r>
              <a:rPr lang="fi-FI"/>
              <a:t>. = Nothing special. </a:t>
            </a:r>
          </a:p>
          <a:p>
            <a:pPr marL="0" indent="0">
              <a:buNone/>
            </a:pPr>
            <a:r>
              <a:rPr lang="fi-FI"/>
              <a:t>Ei hyvä</a:t>
            </a:r>
            <a:r>
              <a:rPr lang="fi-FI" b="1"/>
              <a:t>ä</a:t>
            </a:r>
            <a:r>
              <a:rPr lang="fi-FI"/>
              <a:t>. = Not good. </a:t>
            </a:r>
          </a:p>
          <a:p>
            <a:pPr marL="0" indent="0">
              <a:buNone/>
            </a:pPr>
            <a:r>
              <a:rPr lang="fi-FI"/>
              <a:t>Huono</a:t>
            </a:r>
            <a:r>
              <a:rPr lang="fi-FI" b="1"/>
              <a:t>a</a:t>
            </a:r>
            <a:r>
              <a:rPr lang="fi-FI"/>
              <a:t>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79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DA33C-147B-2832-0893-B43E910F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Ääntäminen: rytmi = rhythm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56097-6E51-3ED2-F740-78E6B96B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Mä asun Helsingissä. </a:t>
            </a:r>
          </a:p>
          <a:p>
            <a:r>
              <a:rPr lang="fi-FI"/>
              <a:t>Mä asun mun puolison ja mun lapsen kanssa. </a:t>
            </a:r>
          </a:p>
          <a:p>
            <a:r>
              <a:rPr lang="fi-FI"/>
              <a:t>Mulla on kiva koti ja ihana perhe!</a:t>
            </a:r>
          </a:p>
          <a:p>
            <a:pPr marL="457200" lvl="1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48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1702E5-65B4-86C7-BFAE-A8ACC423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Rhythm, stress, accent, prominence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367EC2-A31A-17D8-676A-97C645A0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When Finnish words are pronounced individually, the first syllable is more prominent than the rest, it stands out</a:t>
            </a:r>
          </a:p>
          <a:p>
            <a:pPr lvl="1"/>
            <a:r>
              <a:rPr lang="fi-FI"/>
              <a:t>MÄ</a:t>
            </a:r>
          </a:p>
          <a:p>
            <a:pPr lvl="1"/>
            <a:r>
              <a:rPr lang="fi-FI"/>
              <a:t>Asun</a:t>
            </a:r>
          </a:p>
          <a:p>
            <a:pPr lvl="1"/>
            <a:r>
              <a:rPr lang="fi-FI"/>
              <a:t>HELsingissä</a:t>
            </a:r>
          </a:p>
          <a:p>
            <a:pPr lvl="1"/>
            <a:r>
              <a:rPr lang="fi-FI"/>
              <a:t>MUN</a:t>
            </a:r>
          </a:p>
          <a:p>
            <a:pPr lvl="1"/>
            <a:r>
              <a:rPr lang="fi-FI"/>
              <a:t>PUOlison</a:t>
            </a:r>
          </a:p>
          <a:p>
            <a:pPr lvl="1"/>
            <a:r>
              <a:rPr lang="fi-FI"/>
              <a:t>JA</a:t>
            </a:r>
          </a:p>
          <a:p>
            <a:pPr lvl="1"/>
            <a:r>
              <a:rPr lang="fi-FI"/>
              <a:t>LAPsen  </a:t>
            </a:r>
          </a:p>
          <a:p>
            <a:pPr lvl="1"/>
            <a:r>
              <a:rPr lang="fi-FI"/>
              <a:t>KANSsa</a:t>
            </a:r>
          </a:p>
        </p:txBody>
      </p:sp>
    </p:spTree>
    <p:extLst>
      <p:ext uri="{BB962C8B-B14F-4D97-AF65-F5344CB8AC3E}">
        <p14:creationId xmlns:p14="http://schemas.microsoft.com/office/powerpoint/2010/main" val="200336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ED9618-C025-94D4-6002-7E3E8ECA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Longer phrases or sentences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EB4B1E-B1DF-60CD-3B68-B8EAE13A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One or two syllables stand out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mä asun HELsingissä</a:t>
            </a:r>
          </a:p>
          <a:p>
            <a:r>
              <a:rPr lang="fi-FI"/>
              <a:t>mä asun mun PUOlison ja mun LAPsen kanssa</a:t>
            </a:r>
          </a:p>
          <a:p>
            <a:r>
              <a:rPr lang="fi-FI"/>
              <a:t>mulla on KIva koti ja Ihana perhe!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42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942</Words>
  <Application>Microsoft Office PowerPoint</Application>
  <PresentationFormat>Laajakuva</PresentationFormat>
  <Paragraphs>175</Paragraphs>
  <Slides>31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Office-teema</vt:lpstr>
      <vt:lpstr>Suomi 1</vt:lpstr>
      <vt:lpstr>Tervetuloa tunnille!</vt:lpstr>
      <vt:lpstr>Anteeksi!</vt:lpstr>
      <vt:lpstr>Tänään</vt:lpstr>
      <vt:lpstr>Mitä kuuluu tänään? </vt:lpstr>
      <vt:lpstr>Jumppaa ja ääntämistä</vt:lpstr>
      <vt:lpstr>Ääntäminen: rytmi = rhythm </vt:lpstr>
      <vt:lpstr>Rhythm, stress, accent, prominence</vt:lpstr>
      <vt:lpstr>Longer phrases or sentences</vt:lpstr>
      <vt:lpstr>Key words </vt:lpstr>
      <vt:lpstr>Pienissä ryhmissä </vt:lpstr>
      <vt:lpstr>Written and oral exams</vt:lpstr>
      <vt:lpstr>Wordwall</vt:lpstr>
      <vt:lpstr>Kielioppi: Missä ja kpt-vaihtelu</vt:lpstr>
      <vt:lpstr>Why laukussa but pöydällä? </vt:lpstr>
      <vt:lpstr>Missä? = Where (in/on) </vt:lpstr>
      <vt:lpstr>Place names </vt:lpstr>
      <vt:lpstr>Tauko</vt:lpstr>
      <vt:lpstr>Kpt-changes</vt:lpstr>
      <vt:lpstr>Main rule</vt:lpstr>
      <vt:lpstr>Oma suomi 1, sivu 83–84 </vt:lpstr>
      <vt:lpstr>ruoka : ruoassa</vt:lpstr>
      <vt:lpstr>Kpt-changes</vt:lpstr>
      <vt:lpstr>There are also other changes in the Finnish language</vt:lpstr>
      <vt:lpstr>Partitives and nominatives have the same amount of k’s, p’s and t’s</vt:lpstr>
      <vt:lpstr>Sivu 83 – Page 83</vt:lpstr>
      <vt:lpstr>Explore the key words of chapter 5 </vt:lpstr>
      <vt:lpstr>Kappale 5: Mitä avainsanoja kuulet? </vt:lpstr>
      <vt:lpstr>Kotitehtävät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34</cp:revision>
  <cp:lastPrinted>2023-03-01T16:35:56Z</cp:lastPrinted>
  <dcterms:created xsi:type="dcterms:W3CDTF">2021-09-13T12:59:36Z</dcterms:created>
  <dcterms:modified xsi:type="dcterms:W3CDTF">2023-03-01T16:42:01Z</dcterms:modified>
</cp:coreProperties>
</file>