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  <p:sldMasterId id="2147483684" r:id="rId3"/>
    <p:sldMasterId id="2147483692" r:id="rId4"/>
  </p:sldMasterIdLst>
  <p:notesMasterIdLst>
    <p:notesMasterId r:id="rId23"/>
  </p:notesMasterIdLst>
  <p:handoutMasterIdLst>
    <p:handoutMasterId r:id="rId24"/>
  </p:handoutMasterIdLst>
  <p:sldIdLst>
    <p:sldId id="257" r:id="rId5"/>
    <p:sldId id="277" r:id="rId6"/>
    <p:sldId id="285" r:id="rId7"/>
    <p:sldId id="286" r:id="rId8"/>
    <p:sldId id="287" r:id="rId9"/>
    <p:sldId id="289" r:id="rId10"/>
    <p:sldId id="278" r:id="rId11"/>
    <p:sldId id="290" r:id="rId12"/>
    <p:sldId id="288" r:id="rId13"/>
    <p:sldId id="291" r:id="rId14"/>
    <p:sldId id="292" r:id="rId15"/>
    <p:sldId id="280" r:id="rId16"/>
    <p:sldId id="279" r:id="rId17"/>
    <p:sldId id="281" r:id="rId18"/>
    <p:sldId id="282" r:id="rId19"/>
    <p:sldId id="284" r:id="rId20"/>
    <p:sldId id="283" r:id="rId21"/>
    <p:sldId id="293" r:id="rId2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>
      <p:cViewPr varScale="1">
        <p:scale>
          <a:sx n="114" d="100"/>
          <a:sy n="114" d="100"/>
        </p:scale>
        <p:origin x="12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lex.fi/lainsaadanto/20210833" TargetMode="External"/><Relationship Id="rId2" Type="http://schemas.openxmlformats.org/officeDocument/2006/relationships/hyperlink" Target="https://www.edilex.fi/lainsaadanto/20121027" TargetMode="External"/><Relationship Id="rId1" Type="http://schemas.openxmlformats.org/officeDocument/2006/relationships/hyperlink" Target="https://www.edilex.fi/lainsaadanto/20120746" TargetMode="External"/><Relationship Id="rId6" Type="http://schemas.openxmlformats.org/officeDocument/2006/relationships/hyperlink" Target="https://www.edilex.fi/lainsaadanto/20181281" TargetMode="External"/><Relationship Id="rId5" Type="http://schemas.openxmlformats.org/officeDocument/2006/relationships/hyperlink" Target="https://www.edilex.fi/lainsaadanto/20121019" TargetMode="External"/><Relationship Id="rId4" Type="http://schemas.openxmlformats.org/officeDocument/2006/relationships/hyperlink" Target="https://www.edilex.fi/lainsaadanto/20121022" TargetMode="External"/></Relationships>
</file>

<file path=ppt/diagrams/_rels/data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lex.fi/lainsaadanto/20080521" TargetMode="External"/><Relationship Id="rId3" Type="http://schemas.openxmlformats.org/officeDocument/2006/relationships/hyperlink" Target="https://www.edilex.fi/lainsaadanto/20011501" TargetMode="External"/><Relationship Id="rId7" Type="http://schemas.openxmlformats.org/officeDocument/2006/relationships/hyperlink" Target="https://www.edilex.fi/lainsaadanto/19940543" TargetMode="External"/><Relationship Id="rId2" Type="http://schemas.openxmlformats.org/officeDocument/2006/relationships/hyperlink" Target="https://www.edilex.fi/lainsaadanto/20140610" TargetMode="External"/><Relationship Id="rId1" Type="http://schemas.openxmlformats.org/officeDocument/2006/relationships/hyperlink" Target="https://www.edilex.fi/lainsaadanto/20100290" TargetMode="External"/><Relationship Id="rId6" Type="http://schemas.openxmlformats.org/officeDocument/2006/relationships/hyperlink" Target="https://www.edilex.fi/lainsaadanto/20080878" TargetMode="External"/><Relationship Id="rId5" Type="http://schemas.openxmlformats.org/officeDocument/2006/relationships/hyperlink" Target="https://www.edilex.fi/lainsaadanto/20130423" TargetMode="External"/><Relationship Id="rId4" Type="http://schemas.openxmlformats.org/officeDocument/2006/relationships/hyperlink" Target="https://www.edilex.fi/lainsaadanto/20011502" TargetMode="External"/><Relationship Id="rId9" Type="http://schemas.openxmlformats.org/officeDocument/2006/relationships/hyperlink" Target="https://www.edilex.fi/lainsaadanto/19871250" TargetMode="External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FI/AUTO/?uri=legissum:mi0070" TargetMode="External"/><Relationship Id="rId2" Type="http://schemas.openxmlformats.org/officeDocument/2006/relationships/hyperlink" Target="https://eur-lex.europa.eu/legal-content/FI/AUTO/?uri=legissum:mi0071" TargetMode="External"/><Relationship Id="rId1" Type="http://schemas.openxmlformats.org/officeDocument/2006/relationships/hyperlink" Target="https://eur-lex.europa.eu/legal-content/FI/AUTO/?uri=legissum:mi0069" TargetMode="External"/><Relationship Id="rId6" Type="http://schemas.openxmlformats.org/officeDocument/2006/relationships/hyperlink" Target="https://eur-lex.europa.eu/legal-content/FI/AUTO/?uri=legissum:240406_9" TargetMode="External"/><Relationship Id="rId5" Type="http://schemas.openxmlformats.org/officeDocument/2006/relationships/hyperlink" Target="https://eur-lex.europa.eu/legal-content/FI/AUTO/?uri=celex:32013R0575" TargetMode="External"/><Relationship Id="rId4" Type="http://schemas.openxmlformats.org/officeDocument/2006/relationships/hyperlink" Target="https://eur-lex.europa.eu/legal-content/FI/AUTO/?uri=legissum:240406_3" TargetMode="External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lex.fi/eu-lainsaadanto/32002L0065" TargetMode="External"/><Relationship Id="rId2" Type="http://schemas.openxmlformats.org/officeDocument/2006/relationships/hyperlink" Target="https://www.edilex.fi/eu-lainsaadanto/32015L2366" TargetMode="External"/><Relationship Id="rId1" Type="http://schemas.openxmlformats.org/officeDocument/2006/relationships/hyperlink" Target="https://www.edilex.fi/eu-lainsaadanto/32014R1286" TargetMode="External"/><Relationship Id="rId5" Type="http://schemas.openxmlformats.org/officeDocument/2006/relationships/hyperlink" Target="https://www.edilex.fi/eu-lainsaadanto/32020R1503" TargetMode="External"/><Relationship Id="rId4" Type="http://schemas.openxmlformats.org/officeDocument/2006/relationships/hyperlink" Target="https://www.edilex.fi/eu-lainsaadanto/32008L0048" TargetMode="External"/></Relationships>
</file>

<file path=ppt/diagrams/_rels/data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lex.fi/eu-lainsaadanto/32004L0109" TargetMode="External"/><Relationship Id="rId3" Type="http://schemas.openxmlformats.org/officeDocument/2006/relationships/hyperlink" Target="https://eur-lex.europa.eu/legal-content/FI/AUTO/?uri=legissum:4312113" TargetMode="External"/><Relationship Id="rId7" Type="http://schemas.openxmlformats.org/officeDocument/2006/relationships/hyperlink" Target="https://eur-lex.europa.eu/legal-content/FI/AUTO/?uri=legissum:l22022" TargetMode="External"/><Relationship Id="rId12" Type="http://schemas.openxmlformats.org/officeDocument/2006/relationships/hyperlink" Target="https://www.edilex.fi/eu-lainsaadanto/32012R0648" TargetMode="External"/><Relationship Id="rId2" Type="http://schemas.openxmlformats.org/officeDocument/2006/relationships/hyperlink" Target="https://www.edilex.fi/eu-lainsaadanto/32001L0034" TargetMode="External"/><Relationship Id="rId1" Type="http://schemas.openxmlformats.org/officeDocument/2006/relationships/hyperlink" Target="https://eur-lex.europa.eu/legal-content/FI/AUTO/?uri=legissum:l24032" TargetMode="External"/><Relationship Id="rId6" Type="http://schemas.openxmlformats.org/officeDocument/2006/relationships/hyperlink" Target="https://www.edilex.fi/eu-lainsaadanto/32019R0980" TargetMode="External"/><Relationship Id="rId11" Type="http://schemas.openxmlformats.org/officeDocument/2006/relationships/hyperlink" Target="https://www.edilex.fi/eu-lainsaadanto/32014R0600" TargetMode="External"/><Relationship Id="rId5" Type="http://schemas.openxmlformats.org/officeDocument/2006/relationships/hyperlink" Target="https://www.edilex.fi/eu-lainsaadanto/32019R0979" TargetMode="External"/><Relationship Id="rId10" Type="http://schemas.openxmlformats.org/officeDocument/2006/relationships/hyperlink" Target="https://www.edilex.fi/eu-lainsaadanto/32014L0065" TargetMode="External"/><Relationship Id="rId4" Type="http://schemas.openxmlformats.org/officeDocument/2006/relationships/hyperlink" Target="https://eur-lex.europa.eu/legal-content/FI/AUTO/?uri=celex:32017R1129" TargetMode="External"/><Relationship Id="rId9" Type="http://schemas.openxmlformats.org/officeDocument/2006/relationships/hyperlink" Target="https://www.edilex.fi/eu-lainsaadanto/32007R1569" TargetMode="External"/></Relationships>
</file>

<file path=ppt/diagrams/_rels/data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lex.fi/eu-lainsaadanto/32019R2033" TargetMode="External"/><Relationship Id="rId3" Type="http://schemas.openxmlformats.org/officeDocument/2006/relationships/hyperlink" Target="https://www.edilex.fi/eu-lainsaadanto/32014R0596" TargetMode="External"/><Relationship Id="rId7" Type="http://schemas.openxmlformats.org/officeDocument/2006/relationships/hyperlink" Target="https://eur-lex.europa.eu/legal-content/FI/AUTO/?uri=celex:31997L0009" TargetMode="External"/><Relationship Id="rId2" Type="http://schemas.openxmlformats.org/officeDocument/2006/relationships/hyperlink" Target="https://eur-lex.europa.eu/legal-content/FI/AUTO/?uri=legissum:240404_2" TargetMode="External"/><Relationship Id="rId1" Type="http://schemas.openxmlformats.org/officeDocument/2006/relationships/hyperlink" Target="https://www.edilex.fi/eu-lainsaadanto/32004L0025" TargetMode="External"/><Relationship Id="rId6" Type="http://schemas.openxmlformats.org/officeDocument/2006/relationships/hyperlink" Target="https://eur-lex.europa.eu/legal-content/FI/AUTO/?uri=legissum:l24038a" TargetMode="External"/><Relationship Id="rId5" Type="http://schemas.openxmlformats.org/officeDocument/2006/relationships/hyperlink" Target="https://www.edilex.fi/eu-lainsaadanto/32012R0236" TargetMode="External"/><Relationship Id="rId4" Type="http://schemas.openxmlformats.org/officeDocument/2006/relationships/hyperlink" Target="https://www.edilex.fi/eu-lainsaadanto/32014L0057" TargetMode="External"/><Relationship Id="rId9" Type="http://schemas.openxmlformats.org/officeDocument/2006/relationships/hyperlink" Target="https://www.edilex.fi/eu-lainsaadanto/32019L2034" TargetMode="External"/></Relationships>
</file>

<file path=ppt/diagrams/_rels/data16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FI/AUTO/?uri=legissum:l24401" TargetMode="External"/><Relationship Id="rId2" Type="http://schemas.openxmlformats.org/officeDocument/2006/relationships/hyperlink" Target="https://www.edilex.fi/eu-lainsaadanto/32011L0061" TargetMode="External"/><Relationship Id="rId1" Type="http://schemas.openxmlformats.org/officeDocument/2006/relationships/hyperlink" Target="https://www.edilex.fi/eu-lainsaadanto/32009L0065" TargetMode="External"/><Relationship Id="rId6" Type="http://schemas.openxmlformats.org/officeDocument/2006/relationships/hyperlink" Target="https://www.edilex.fi/eu-lainsaadanto/31998L0026" TargetMode="External"/><Relationship Id="rId5" Type="http://schemas.openxmlformats.org/officeDocument/2006/relationships/hyperlink" Target="https://eur-lex.europa.eu/legal-content/FI/AUTO/?uri=legissum:l24039" TargetMode="External"/><Relationship Id="rId4" Type="http://schemas.openxmlformats.org/officeDocument/2006/relationships/hyperlink" Target="https://www.edilex.fi/eu-lainsaadanto/32002L0047" TargetMode="Externa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lex.fi/lainsaadanto/20120747" TargetMode="External"/><Relationship Id="rId2" Type="http://schemas.openxmlformats.org/officeDocument/2006/relationships/hyperlink" Target="https://www.edilex.fi/lainsaadanto/20171070" TargetMode="External"/><Relationship Id="rId1" Type="http://schemas.openxmlformats.org/officeDocument/2006/relationships/hyperlink" Target="https://www.edilex.fi/lainsaadanto/20121020" TargetMode="External"/><Relationship Id="rId5" Type="http://schemas.openxmlformats.org/officeDocument/2006/relationships/hyperlink" Target="https://www.edilex.fi/lainsaadanto/20160734" TargetMode="External"/><Relationship Id="rId4" Type="http://schemas.openxmlformats.org/officeDocument/2006/relationships/hyperlink" Target="https://www.edilex.fi/lainsaadanto/18890039001" TargetMode="External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lex.fi/lainsaadanto/20140162" TargetMode="External"/><Relationship Id="rId3" Type="http://schemas.openxmlformats.org/officeDocument/2006/relationships/hyperlink" Target="https://www.edilex.fi/lainsaadanto/20120750" TargetMode="External"/><Relationship Id="rId7" Type="http://schemas.openxmlformats.org/officeDocument/2006/relationships/hyperlink" Target="https://www.edilex.fi/lainsaadanto/20190213" TargetMode="External"/><Relationship Id="rId2" Type="http://schemas.openxmlformats.org/officeDocument/2006/relationships/hyperlink" Target="https://www.edilex.fi/lainsaadanto/19910827" TargetMode="External"/><Relationship Id="rId1" Type="http://schemas.openxmlformats.org/officeDocument/2006/relationships/hyperlink" Target="https://www.edilex.fi/lainsaadanto/20170348" TargetMode="External"/><Relationship Id="rId6" Type="http://schemas.openxmlformats.org/officeDocument/2006/relationships/hyperlink" Target="https://www.edilex.fi/lainsaadanto/20040011" TargetMode="External"/><Relationship Id="rId5" Type="http://schemas.openxmlformats.org/officeDocument/2006/relationships/hyperlink" Target="https://www.edilex.fi/lainsaadanto/19991084" TargetMode="External"/><Relationship Id="rId4" Type="http://schemas.openxmlformats.org/officeDocument/2006/relationships/hyperlink" Target="https://www.edilex.fi/lainsaadanto/20190680" TargetMode="External"/><Relationship Id="rId9" Type="http://schemas.openxmlformats.org/officeDocument/2006/relationships/hyperlink" Target="https://www.edilex.fi/lainsaadanto/19971173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lex.fi/lainsaadanto/20210833" TargetMode="External"/><Relationship Id="rId2" Type="http://schemas.openxmlformats.org/officeDocument/2006/relationships/hyperlink" Target="https://www.edilex.fi/lainsaadanto/20121027" TargetMode="External"/><Relationship Id="rId1" Type="http://schemas.openxmlformats.org/officeDocument/2006/relationships/hyperlink" Target="https://www.edilex.fi/lainsaadanto/20120746" TargetMode="External"/><Relationship Id="rId6" Type="http://schemas.openxmlformats.org/officeDocument/2006/relationships/hyperlink" Target="https://www.edilex.fi/lainsaadanto/20181281" TargetMode="External"/><Relationship Id="rId5" Type="http://schemas.openxmlformats.org/officeDocument/2006/relationships/hyperlink" Target="https://www.edilex.fi/lainsaadanto/20121019" TargetMode="External"/><Relationship Id="rId4" Type="http://schemas.openxmlformats.org/officeDocument/2006/relationships/hyperlink" Target="https://www.edilex.fi/lainsaadanto/20121022" TargetMode="External"/></Relationships>
</file>

<file path=ppt/diagrams/_rels/drawing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lex.fi/lainsaadanto/20080521" TargetMode="External"/><Relationship Id="rId3" Type="http://schemas.openxmlformats.org/officeDocument/2006/relationships/hyperlink" Target="https://www.edilex.fi/lainsaadanto/20011501" TargetMode="External"/><Relationship Id="rId7" Type="http://schemas.openxmlformats.org/officeDocument/2006/relationships/hyperlink" Target="https://www.edilex.fi/lainsaadanto/19940543" TargetMode="External"/><Relationship Id="rId2" Type="http://schemas.openxmlformats.org/officeDocument/2006/relationships/hyperlink" Target="https://www.edilex.fi/lainsaadanto/20140610" TargetMode="External"/><Relationship Id="rId1" Type="http://schemas.openxmlformats.org/officeDocument/2006/relationships/hyperlink" Target="https://www.edilex.fi/lainsaadanto/20100290" TargetMode="External"/><Relationship Id="rId6" Type="http://schemas.openxmlformats.org/officeDocument/2006/relationships/hyperlink" Target="https://www.edilex.fi/lainsaadanto/20080878" TargetMode="External"/><Relationship Id="rId5" Type="http://schemas.openxmlformats.org/officeDocument/2006/relationships/hyperlink" Target="https://www.edilex.fi/lainsaadanto/20130423" TargetMode="External"/><Relationship Id="rId4" Type="http://schemas.openxmlformats.org/officeDocument/2006/relationships/hyperlink" Target="https://www.edilex.fi/lainsaadanto/20011502" TargetMode="External"/><Relationship Id="rId9" Type="http://schemas.openxmlformats.org/officeDocument/2006/relationships/hyperlink" Target="https://www.edilex.fi/lainsaadanto/19871250" TargetMode="External"/></Relationships>
</file>

<file path=ppt/diagrams/_rels/drawing1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FI/AUTO/?uri=legissum:mi0070" TargetMode="External"/><Relationship Id="rId2" Type="http://schemas.openxmlformats.org/officeDocument/2006/relationships/hyperlink" Target="https://eur-lex.europa.eu/legal-content/FI/AUTO/?uri=legissum:mi0071" TargetMode="External"/><Relationship Id="rId1" Type="http://schemas.openxmlformats.org/officeDocument/2006/relationships/hyperlink" Target="https://eur-lex.europa.eu/legal-content/FI/AUTO/?uri=legissum:mi0069" TargetMode="External"/><Relationship Id="rId6" Type="http://schemas.openxmlformats.org/officeDocument/2006/relationships/hyperlink" Target="https://eur-lex.europa.eu/legal-content/FI/AUTO/?uri=legissum:240406_9" TargetMode="External"/><Relationship Id="rId5" Type="http://schemas.openxmlformats.org/officeDocument/2006/relationships/hyperlink" Target="https://eur-lex.europa.eu/legal-content/FI/AUTO/?uri=celex:32013R0575" TargetMode="External"/><Relationship Id="rId4" Type="http://schemas.openxmlformats.org/officeDocument/2006/relationships/hyperlink" Target="https://eur-lex.europa.eu/legal-content/FI/AUTO/?uri=legissum:240406_3" TargetMode="External"/></Relationships>
</file>

<file path=ppt/diagrams/_rels/drawing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lex.fi/eu-lainsaadanto/32002L0065" TargetMode="External"/><Relationship Id="rId2" Type="http://schemas.openxmlformats.org/officeDocument/2006/relationships/hyperlink" Target="https://www.edilex.fi/eu-lainsaadanto/32015L2366" TargetMode="External"/><Relationship Id="rId1" Type="http://schemas.openxmlformats.org/officeDocument/2006/relationships/hyperlink" Target="https://www.edilex.fi/eu-lainsaadanto/32014R1286" TargetMode="External"/><Relationship Id="rId5" Type="http://schemas.openxmlformats.org/officeDocument/2006/relationships/hyperlink" Target="https://www.edilex.fi/eu-lainsaadanto/32020R1503" TargetMode="External"/><Relationship Id="rId4" Type="http://schemas.openxmlformats.org/officeDocument/2006/relationships/hyperlink" Target="https://www.edilex.fi/eu-lainsaadanto/32008L0048" TargetMode="External"/></Relationships>
</file>

<file path=ppt/diagrams/_rels/drawing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lex.fi/eu-lainsaadanto/32004L0109" TargetMode="External"/><Relationship Id="rId3" Type="http://schemas.openxmlformats.org/officeDocument/2006/relationships/hyperlink" Target="https://eur-lex.europa.eu/legal-content/FI/AUTO/?uri=legissum:4312113" TargetMode="External"/><Relationship Id="rId7" Type="http://schemas.openxmlformats.org/officeDocument/2006/relationships/hyperlink" Target="https://eur-lex.europa.eu/legal-content/FI/AUTO/?uri=legissum:l22022" TargetMode="External"/><Relationship Id="rId12" Type="http://schemas.openxmlformats.org/officeDocument/2006/relationships/hyperlink" Target="https://www.edilex.fi/eu-lainsaadanto/32012R0648" TargetMode="External"/><Relationship Id="rId2" Type="http://schemas.openxmlformats.org/officeDocument/2006/relationships/hyperlink" Target="https://www.edilex.fi/eu-lainsaadanto/32001L0034" TargetMode="External"/><Relationship Id="rId1" Type="http://schemas.openxmlformats.org/officeDocument/2006/relationships/hyperlink" Target="https://eur-lex.europa.eu/legal-content/FI/AUTO/?uri=legissum:l24032" TargetMode="External"/><Relationship Id="rId6" Type="http://schemas.openxmlformats.org/officeDocument/2006/relationships/hyperlink" Target="https://www.edilex.fi/eu-lainsaadanto/32019R0980" TargetMode="External"/><Relationship Id="rId11" Type="http://schemas.openxmlformats.org/officeDocument/2006/relationships/hyperlink" Target="https://www.edilex.fi/eu-lainsaadanto/32014R0600" TargetMode="External"/><Relationship Id="rId5" Type="http://schemas.openxmlformats.org/officeDocument/2006/relationships/hyperlink" Target="https://www.edilex.fi/eu-lainsaadanto/32019R0979" TargetMode="External"/><Relationship Id="rId10" Type="http://schemas.openxmlformats.org/officeDocument/2006/relationships/hyperlink" Target="https://www.edilex.fi/eu-lainsaadanto/32014L0065" TargetMode="External"/><Relationship Id="rId4" Type="http://schemas.openxmlformats.org/officeDocument/2006/relationships/hyperlink" Target="https://eur-lex.europa.eu/legal-content/FI/AUTO/?uri=celex:32017R1129" TargetMode="External"/><Relationship Id="rId9" Type="http://schemas.openxmlformats.org/officeDocument/2006/relationships/hyperlink" Target="https://www.edilex.fi/eu-lainsaadanto/32007R1569" TargetMode="External"/></Relationships>
</file>

<file path=ppt/diagrams/_rels/drawing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lex.fi/eu-lainsaadanto/32019R2033" TargetMode="External"/><Relationship Id="rId3" Type="http://schemas.openxmlformats.org/officeDocument/2006/relationships/hyperlink" Target="https://www.edilex.fi/eu-lainsaadanto/32014R0596" TargetMode="External"/><Relationship Id="rId7" Type="http://schemas.openxmlformats.org/officeDocument/2006/relationships/hyperlink" Target="https://eur-lex.europa.eu/legal-content/FI/AUTO/?uri=celex:31997L0009" TargetMode="External"/><Relationship Id="rId2" Type="http://schemas.openxmlformats.org/officeDocument/2006/relationships/hyperlink" Target="https://eur-lex.europa.eu/legal-content/FI/AUTO/?uri=legissum:240404_2" TargetMode="External"/><Relationship Id="rId1" Type="http://schemas.openxmlformats.org/officeDocument/2006/relationships/hyperlink" Target="https://www.edilex.fi/eu-lainsaadanto/32004L0025" TargetMode="External"/><Relationship Id="rId6" Type="http://schemas.openxmlformats.org/officeDocument/2006/relationships/hyperlink" Target="https://eur-lex.europa.eu/legal-content/FI/AUTO/?uri=legissum:l24038a" TargetMode="External"/><Relationship Id="rId5" Type="http://schemas.openxmlformats.org/officeDocument/2006/relationships/hyperlink" Target="https://www.edilex.fi/eu-lainsaadanto/32012R0236" TargetMode="External"/><Relationship Id="rId4" Type="http://schemas.openxmlformats.org/officeDocument/2006/relationships/hyperlink" Target="https://www.edilex.fi/eu-lainsaadanto/32014L0057" TargetMode="External"/><Relationship Id="rId9" Type="http://schemas.openxmlformats.org/officeDocument/2006/relationships/hyperlink" Target="https://www.edilex.fi/eu-lainsaadanto/32019L2034" TargetMode="External"/></Relationships>
</file>

<file path=ppt/diagrams/_rels/drawing16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FI/AUTO/?uri=legissum:l24401" TargetMode="External"/><Relationship Id="rId2" Type="http://schemas.openxmlformats.org/officeDocument/2006/relationships/hyperlink" Target="https://www.edilex.fi/eu-lainsaadanto/32011L0061" TargetMode="External"/><Relationship Id="rId1" Type="http://schemas.openxmlformats.org/officeDocument/2006/relationships/hyperlink" Target="https://www.edilex.fi/eu-lainsaadanto/32009L0065" TargetMode="External"/><Relationship Id="rId6" Type="http://schemas.openxmlformats.org/officeDocument/2006/relationships/hyperlink" Target="https://www.edilex.fi/eu-lainsaadanto/31998L0026" TargetMode="External"/><Relationship Id="rId5" Type="http://schemas.openxmlformats.org/officeDocument/2006/relationships/hyperlink" Target="https://eur-lex.europa.eu/legal-content/FI/AUTO/?uri=legissum:l24039" TargetMode="External"/><Relationship Id="rId4" Type="http://schemas.openxmlformats.org/officeDocument/2006/relationships/hyperlink" Target="https://www.edilex.fi/eu-lainsaadanto/32002L0047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lex.fi/lainsaadanto/20120747" TargetMode="External"/><Relationship Id="rId2" Type="http://schemas.openxmlformats.org/officeDocument/2006/relationships/hyperlink" Target="https://www.edilex.fi/lainsaadanto/20171070" TargetMode="External"/><Relationship Id="rId1" Type="http://schemas.openxmlformats.org/officeDocument/2006/relationships/hyperlink" Target="https://www.edilex.fi/lainsaadanto/20121020" TargetMode="External"/><Relationship Id="rId5" Type="http://schemas.openxmlformats.org/officeDocument/2006/relationships/hyperlink" Target="https://www.edilex.fi/lainsaadanto/20160734" TargetMode="External"/><Relationship Id="rId4" Type="http://schemas.openxmlformats.org/officeDocument/2006/relationships/hyperlink" Target="https://www.edilex.fi/lainsaadanto/18890039001" TargetMode="External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lex.fi/lainsaadanto/20140162" TargetMode="External"/><Relationship Id="rId3" Type="http://schemas.openxmlformats.org/officeDocument/2006/relationships/hyperlink" Target="https://www.edilex.fi/lainsaadanto/20120750" TargetMode="External"/><Relationship Id="rId7" Type="http://schemas.openxmlformats.org/officeDocument/2006/relationships/hyperlink" Target="https://www.edilex.fi/lainsaadanto/20190213" TargetMode="External"/><Relationship Id="rId2" Type="http://schemas.openxmlformats.org/officeDocument/2006/relationships/hyperlink" Target="https://www.edilex.fi/lainsaadanto/19910827" TargetMode="External"/><Relationship Id="rId1" Type="http://schemas.openxmlformats.org/officeDocument/2006/relationships/hyperlink" Target="https://www.edilex.fi/lainsaadanto/20170348" TargetMode="External"/><Relationship Id="rId6" Type="http://schemas.openxmlformats.org/officeDocument/2006/relationships/hyperlink" Target="https://www.edilex.fi/lainsaadanto/20040011" TargetMode="External"/><Relationship Id="rId5" Type="http://schemas.openxmlformats.org/officeDocument/2006/relationships/hyperlink" Target="https://www.edilex.fi/lainsaadanto/19991084" TargetMode="External"/><Relationship Id="rId4" Type="http://schemas.openxmlformats.org/officeDocument/2006/relationships/hyperlink" Target="https://www.edilex.fi/lainsaadanto/20190680" TargetMode="External"/><Relationship Id="rId9" Type="http://schemas.openxmlformats.org/officeDocument/2006/relationships/hyperlink" Target="https://www.edilex.fi/lainsaadanto/19971173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866BD8-CC61-450D-81DD-21815E6546E8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i-FI"/>
        </a:p>
      </dgm:t>
    </dgm:pt>
    <dgm:pt modelId="{8DFBDC57-F265-419A-99E5-61659075AE7D}">
      <dgm:prSet/>
      <dgm:spPr/>
      <dgm:t>
        <a:bodyPr/>
        <a:lstStyle/>
        <a:p>
          <a:r>
            <a:rPr lang="fi-FI" b="1" i="0" baseline="0"/>
            <a:t>1) </a:t>
          </a:r>
          <a:r>
            <a:rPr lang="fi-FI" b="1">
              <a:hlinkClick xmlns:r="http://schemas.openxmlformats.org/officeDocument/2006/relationships" r:id="rId1"/>
            </a:rPr>
            <a:t>14.12.2012/746 Arvopaperimarkkinalaki</a:t>
          </a:r>
          <a:endParaRPr lang="fi-FI"/>
        </a:p>
      </dgm:t>
    </dgm:pt>
    <dgm:pt modelId="{59F96EA2-436E-40A7-9025-CA51D7A62752}" type="parTrans" cxnId="{00510127-9DE6-4829-816A-74ABDFF5773B}">
      <dgm:prSet/>
      <dgm:spPr/>
      <dgm:t>
        <a:bodyPr/>
        <a:lstStyle/>
        <a:p>
          <a:endParaRPr lang="fi-FI"/>
        </a:p>
      </dgm:t>
    </dgm:pt>
    <dgm:pt modelId="{4C0FB42B-2436-466F-91A2-0890A2306A9E}" type="sibTrans" cxnId="{00510127-9DE6-4829-816A-74ABDFF5773B}">
      <dgm:prSet/>
      <dgm:spPr/>
      <dgm:t>
        <a:bodyPr/>
        <a:lstStyle/>
        <a:p>
          <a:endParaRPr lang="fi-FI"/>
        </a:p>
      </dgm:t>
    </dgm:pt>
    <dgm:pt modelId="{B6CCCEC1-A538-440D-A815-A02B159DF24E}">
      <dgm:prSet/>
      <dgm:spPr/>
      <dgm:t>
        <a:bodyPr/>
        <a:lstStyle/>
        <a:p>
          <a:r>
            <a:rPr lang="fi-FI" b="1" dirty="0"/>
            <a:t>2) </a:t>
          </a:r>
          <a:r>
            <a:rPr lang="fi-FI" b="1" dirty="0">
              <a:hlinkClick xmlns:r="http://schemas.openxmlformats.org/officeDocument/2006/relationships" r:id="rId2"/>
            </a:rPr>
            <a:t>20.12.2012/1027 Valtiovarainministeriön asetus arvopaperin ottamisesta pörssilistalle</a:t>
          </a:r>
          <a:r>
            <a:rPr lang="fi-FI" b="1" dirty="0"/>
            <a:t> ja </a:t>
          </a:r>
          <a:r>
            <a:rPr lang="fi-FI" b="1" dirty="0">
              <a:hlinkClick xmlns:r="http://schemas.openxmlformats.org/officeDocument/2006/relationships" r:id="rId3"/>
            </a:rPr>
            <a:t>Valtiovarainministeriön asetus arvopaperin ottamisesta pörssilistalle 22.9.2021/833</a:t>
          </a:r>
          <a:endParaRPr lang="fi-FI" dirty="0"/>
        </a:p>
      </dgm:t>
    </dgm:pt>
    <dgm:pt modelId="{93F33C10-F34E-4950-B676-DB66A9E461A7}" type="parTrans" cxnId="{911DD496-01A2-46D8-BE78-9DEEA7DC104F}">
      <dgm:prSet/>
      <dgm:spPr/>
      <dgm:t>
        <a:bodyPr/>
        <a:lstStyle/>
        <a:p>
          <a:endParaRPr lang="fi-FI"/>
        </a:p>
      </dgm:t>
    </dgm:pt>
    <dgm:pt modelId="{29B0C7AC-FC4A-495D-A0C2-68B11AEB9696}" type="sibTrans" cxnId="{911DD496-01A2-46D8-BE78-9DEEA7DC104F}">
      <dgm:prSet/>
      <dgm:spPr/>
      <dgm:t>
        <a:bodyPr/>
        <a:lstStyle/>
        <a:p>
          <a:endParaRPr lang="fi-FI"/>
        </a:p>
      </dgm:t>
    </dgm:pt>
    <dgm:pt modelId="{3F5AABB9-5892-457E-8D90-C6CF366BBD2A}">
      <dgm:prSet/>
      <dgm:spPr/>
      <dgm:t>
        <a:bodyPr/>
        <a:lstStyle/>
        <a:p>
          <a:r>
            <a:rPr lang="fi-FI" b="1"/>
            <a:t>3) </a:t>
          </a:r>
          <a:r>
            <a:rPr lang="fi-FI" b="1">
              <a:hlinkClick xmlns:r="http://schemas.openxmlformats.org/officeDocument/2006/relationships" r:id="rId4"/>
            </a:rPr>
            <a:t>20.12.2012/1022 Valtiovarainministeriön asetus tarjousasiakirjan sisällöstä ja julkistamisesta sekä sisällöstä myönnettävistä poikkeuksista ja Euroopan talousalueella hyväksytyn tarjousasiakirjan vastavuoroisesta tunnustamisesta</a:t>
          </a:r>
          <a:r>
            <a:rPr lang="fi-FI" b="1"/>
            <a:t> </a:t>
          </a:r>
          <a:endParaRPr lang="fi-FI"/>
        </a:p>
      </dgm:t>
    </dgm:pt>
    <dgm:pt modelId="{9AA0C3F1-1F89-4BB8-8279-E5B210C47B27}" type="parTrans" cxnId="{84D97929-CDFE-4855-9D85-97AF34D27BAE}">
      <dgm:prSet/>
      <dgm:spPr/>
      <dgm:t>
        <a:bodyPr/>
        <a:lstStyle/>
        <a:p>
          <a:endParaRPr lang="fi-FI"/>
        </a:p>
      </dgm:t>
    </dgm:pt>
    <dgm:pt modelId="{BA0DED2A-473F-4D94-B8C5-A9F31A64DF2C}" type="sibTrans" cxnId="{84D97929-CDFE-4855-9D85-97AF34D27BAE}">
      <dgm:prSet/>
      <dgm:spPr/>
      <dgm:t>
        <a:bodyPr/>
        <a:lstStyle/>
        <a:p>
          <a:endParaRPr lang="fi-FI"/>
        </a:p>
      </dgm:t>
    </dgm:pt>
    <dgm:pt modelId="{62B75B93-A8B5-4919-A99A-92940D3402B3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5"/>
            </a:rPr>
            <a:t>4</a:t>
          </a:r>
          <a:r>
            <a:rPr lang="fi-FI" b="1" i="0" baseline="0">
              <a:hlinkClick xmlns:r="http://schemas.openxmlformats.org/officeDocument/2006/relationships" r:id="rId5"/>
            </a:rPr>
            <a:t>) 20.12.2012/1019 Valtiovarainministeriön asetus arvopaperimarkkinalain 3–5 luvussa tarkoitetuista esitteistä</a:t>
          </a:r>
          <a:r>
            <a:rPr lang="fi-FI" b="1" i="0" baseline="0"/>
            <a:t> </a:t>
          </a:r>
          <a:endParaRPr lang="fi-FI"/>
        </a:p>
      </dgm:t>
    </dgm:pt>
    <dgm:pt modelId="{4FBA2CD7-A482-4D82-A265-74D529E0CCEA}" type="parTrans" cxnId="{08A57AB5-3588-42E0-9815-E6FA2F43C4B6}">
      <dgm:prSet/>
      <dgm:spPr/>
      <dgm:t>
        <a:bodyPr/>
        <a:lstStyle/>
        <a:p>
          <a:endParaRPr lang="fi-FI"/>
        </a:p>
      </dgm:t>
    </dgm:pt>
    <dgm:pt modelId="{BDA03AC5-8814-41C4-B2E9-B56E41C8BF95}" type="sibTrans" cxnId="{08A57AB5-3588-42E0-9815-E6FA2F43C4B6}">
      <dgm:prSet/>
      <dgm:spPr/>
      <dgm:t>
        <a:bodyPr/>
        <a:lstStyle/>
        <a:p>
          <a:endParaRPr lang="fi-FI"/>
        </a:p>
      </dgm:t>
    </dgm:pt>
    <dgm:pt modelId="{E7AAD6C4-6E26-4C98-BD17-77F67F33EC4A}">
      <dgm:prSet/>
      <dgm:spPr/>
      <dgm:t>
        <a:bodyPr/>
        <a:lstStyle/>
        <a:p>
          <a:r>
            <a:rPr lang="fi-FI" b="1"/>
            <a:t>5</a:t>
          </a:r>
          <a:r>
            <a:rPr lang="fi-FI" b="1" i="0" baseline="0"/>
            <a:t>) </a:t>
          </a:r>
          <a:r>
            <a:rPr lang="fi-FI" b="1" i="0" baseline="0">
              <a:hlinkClick xmlns:r="http://schemas.openxmlformats.org/officeDocument/2006/relationships" r:id="rId6"/>
            </a:rPr>
            <a:t>20.12.2018/1281 Valtiovarainministeriön asetus arvopaperimarkkinalain 3 luvun 2 §:ssä tarkoitetusta perustietoasiakirjasta</a:t>
          </a:r>
          <a:r>
            <a:rPr lang="fi-FI" b="1" i="0" baseline="0"/>
            <a:t> </a:t>
          </a:r>
          <a:endParaRPr lang="fi-FI"/>
        </a:p>
      </dgm:t>
    </dgm:pt>
    <dgm:pt modelId="{26CC15AF-9256-4D44-916E-48AF75A7FE30}" type="parTrans" cxnId="{DC01AF9A-BA14-43FA-B474-2E5251728758}">
      <dgm:prSet/>
      <dgm:spPr/>
      <dgm:t>
        <a:bodyPr/>
        <a:lstStyle/>
        <a:p>
          <a:endParaRPr lang="fi-FI"/>
        </a:p>
      </dgm:t>
    </dgm:pt>
    <dgm:pt modelId="{7A282478-7B70-45FA-A1D1-794E6C8FD4D8}" type="sibTrans" cxnId="{DC01AF9A-BA14-43FA-B474-2E5251728758}">
      <dgm:prSet/>
      <dgm:spPr/>
      <dgm:t>
        <a:bodyPr/>
        <a:lstStyle/>
        <a:p>
          <a:endParaRPr lang="fi-FI"/>
        </a:p>
      </dgm:t>
    </dgm:pt>
    <dgm:pt modelId="{7C0A8A3C-5240-4BB0-8B32-46B91E7393C7}" type="pres">
      <dgm:prSet presAssocID="{ED866BD8-CC61-450D-81DD-21815E6546E8}" presName="linear" presStyleCnt="0">
        <dgm:presLayoutVars>
          <dgm:animLvl val="lvl"/>
          <dgm:resizeHandles val="exact"/>
        </dgm:presLayoutVars>
      </dgm:prSet>
      <dgm:spPr/>
    </dgm:pt>
    <dgm:pt modelId="{5297A571-6E67-444F-9184-B22C21EAD461}" type="pres">
      <dgm:prSet presAssocID="{8DFBDC57-F265-419A-99E5-61659075AE7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2D65CD9-50CF-4144-9B5C-F875F1F89602}" type="pres">
      <dgm:prSet presAssocID="{4C0FB42B-2436-466F-91A2-0890A2306A9E}" presName="spacer" presStyleCnt="0"/>
      <dgm:spPr/>
    </dgm:pt>
    <dgm:pt modelId="{0D55E3CE-0CFB-4AE1-8722-3986776ED972}" type="pres">
      <dgm:prSet presAssocID="{B6CCCEC1-A538-440D-A815-A02B159DF24E}" presName="parentText" presStyleLbl="node1" presStyleIdx="1" presStyleCnt="5" custLinFactNeighborX="-134" custLinFactNeighborY="73622">
        <dgm:presLayoutVars>
          <dgm:chMax val="0"/>
          <dgm:bulletEnabled val="1"/>
        </dgm:presLayoutVars>
      </dgm:prSet>
      <dgm:spPr/>
    </dgm:pt>
    <dgm:pt modelId="{2A1F27B6-28DE-4D3F-BB8D-8219107AF956}" type="pres">
      <dgm:prSet presAssocID="{29B0C7AC-FC4A-495D-A0C2-68B11AEB9696}" presName="spacer" presStyleCnt="0"/>
      <dgm:spPr/>
    </dgm:pt>
    <dgm:pt modelId="{BA4DAB1B-6052-408C-9FD5-99B35F8376AB}" type="pres">
      <dgm:prSet presAssocID="{3F5AABB9-5892-457E-8D90-C6CF366BBD2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1332D0A-2C40-4945-812D-49082188C2F3}" type="pres">
      <dgm:prSet presAssocID="{BA0DED2A-473F-4D94-B8C5-A9F31A64DF2C}" presName="spacer" presStyleCnt="0"/>
      <dgm:spPr/>
    </dgm:pt>
    <dgm:pt modelId="{0182241E-85B1-4575-82C0-EB901E4E643B}" type="pres">
      <dgm:prSet presAssocID="{62B75B93-A8B5-4919-A99A-92940D3402B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6BBFD93-D8DA-4779-99C5-D025E5394391}" type="pres">
      <dgm:prSet presAssocID="{BDA03AC5-8814-41C4-B2E9-B56E41C8BF95}" presName="spacer" presStyleCnt="0"/>
      <dgm:spPr/>
    </dgm:pt>
    <dgm:pt modelId="{88319B6A-B580-47F1-BCD0-6AAEBABE07E7}" type="pres">
      <dgm:prSet presAssocID="{E7AAD6C4-6E26-4C98-BD17-77F67F33EC4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00510127-9DE6-4829-816A-74ABDFF5773B}" srcId="{ED866BD8-CC61-450D-81DD-21815E6546E8}" destId="{8DFBDC57-F265-419A-99E5-61659075AE7D}" srcOrd="0" destOrd="0" parTransId="{59F96EA2-436E-40A7-9025-CA51D7A62752}" sibTransId="{4C0FB42B-2436-466F-91A2-0890A2306A9E}"/>
    <dgm:cxn modelId="{84D97929-CDFE-4855-9D85-97AF34D27BAE}" srcId="{ED866BD8-CC61-450D-81DD-21815E6546E8}" destId="{3F5AABB9-5892-457E-8D90-C6CF366BBD2A}" srcOrd="2" destOrd="0" parTransId="{9AA0C3F1-1F89-4BB8-8279-E5B210C47B27}" sibTransId="{BA0DED2A-473F-4D94-B8C5-A9F31A64DF2C}"/>
    <dgm:cxn modelId="{5B64DC6A-E2AA-4357-8471-0249BCA49A47}" type="presOf" srcId="{3F5AABB9-5892-457E-8D90-C6CF366BBD2A}" destId="{BA4DAB1B-6052-408C-9FD5-99B35F8376AB}" srcOrd="0" destOrd="0" presId="urn:microsoft.com/office/officeart/2005/8/layout/vList2"/>
    <dgm:cxn modelId="{ACB4574F-8207-44FD-8FC6-54D747EE5A1F}" type="presOf" srcId="{E7AAD6C4-6E26-4C98-BD17-77F67F33EC4A}" destId="{88319B6A-B580-47F1-BCD0-6AAEBABE07E7}" srcOrd="0" destOrd="0" presId="urn:microsoft.com/office/officeart/2005/8/layout/vList2"/>
    <dgm:cxn modelId="{F9119273-3DFB-427C-A803-E441726DD394}" type="presOf" srcId="{8DFBDC57-F265-419A-99E5-61659075AE7D}" destId="{5297A571-6E67-444F-9184-B22C21EAD461}" srcOrd="0" destOrd="0" presId="urn:microsoft.com/office/officeart/2005/8/layout/vList2"/>
    <dgm:cxn modelId="{911DD496-01A2-46D8-BE78-9DEEA7DC104F}" srcId="{ED866BD8-CC61-450D-81DD-21815E6546E8}" destId="{B6CCCEC1-A538-440D-A815-A02B159DF24E}" srcOrd="1" destOrd="0" parTransId="{93F33C10-F34E-4950-B676-DB66A9E461A7}" sibTransId="{29B0C7AC-FC4A-495D-A0C2-68B11AEB9696}"/>
    <dgm:cxn modelId="{DC01AF9A-BA14-43FA-B474-2E5251728758}" srcId="{ED866BD8-CC61-450D-81DD-21815E6546E8}" destId="{E7AAD6C4-6E26-4C98-BD17-77F67F33EC4A}" srcOrd="4" destOrd="0" parTransId="{26CC15AF-9256-4D44-916E-48AF75A7FE30}" sibTransId="{7A282478-7B70-45FA-A1D1-794E6C8FD4D8}"/>
    <dgm:cxn modelId="{E1E8F9A4-51E5-4602-9A97-A98131A7ED14}" type="presOf" srcId="{62B75B93-A8B5-4919-A99A-92940D3402B3}" destId="{0182241E-85B1-4575-82C0-EB901E4E643B}" srcOrd="0" destOrd="0" presId="urn:microsoft.com/office/officeart/2005/8/layout/vList2"/>
    <dgm:cxn modelId="{57B4F6B4-2E25-48CD-B699-AAD92BF747D3}" type="presOf" srcId="{ED866BD8-CC61-450D-81DD-21815E6546E8}" destId="{7C0A8A3C-5240-4BB0-8B32-46B91E7393C7}" srcOrd="0" destOrd="0" presId="urn:microsoft.com/office/officeart/2005/8/layout/vList2"/>
    <dgm:cxn modelId="{08A57AB5-3588-42E0-9815-E6FA2F43C4B6}" srcId="{ED866BD8-CC61-450D-81DD-21815E6546E8}" destId="{62B75B93-A8B5-4919-A99A-92940D3402B3}" srcOrd="3" destOrd="0" parTransId="{4FBA2CD7-A482-4D82-A265-74D529E0CCEA}" sibTransId="{BDA03AC5-8814-41C4-B2E9-B56E41C8BF95}"/>
    <dgm:cxn modelId="{DE99F1D6-8C39-4FC2-AD7F-75BA22C5F198}" type="presOf" srcId="{B6CCCEC1-A538-440D-A815-A02B159DF24E}" destId="{0D55E3CE-0CFB-4AE1-8722-3986776ED972}" srcOrd="0" destOrd="0" presId="urn:microsoft.com/office/officeart/2005/8/layout/vList2"/>
    <dgm:cxn modelId="{41F514A6-D633-49C6-8933-982562698348}" type="presParOf" srcId="{7C0A8A3C-5240-4BB0-8B32-46B91E7393C7}" destId="{5297A571-6E67-444F-9184-B22C21EAD461}" srcOrd="0" destOrd="0" presId="urn:microsoft.com/office/officeart/2005/8/layout/vList2"/>
    <dgm:cxn modelId="{50E66809-43A7-4CEB-8243-4F1861EEBA81}" type="presParOf" srcId="{7C0A8A3C-5240-4BB0-8B32-46B91E7393C7}" destId="{E2D65CD9-50CF-4144-9B5C-F875F1F89602}" srcOrd="1" destOrd="0" presId="urn:microsoft.com/office/officeart/2005/8/layout/vList2"/>
    <dgm:cxn modelId="{169C349F-FE4B-4EB3-8874-6F53DAD147E3}" type="presParOf" srcId="{7C0A8A3C-5240-4BB0-8B32-46B91E7393C7}" destId="{0D55E3CE-0CFB-4AE1-8722-3986776ED972}" srcOrd="2" destOrd="0" presId="urn:microsoft.com/office/officeart/2005/8/layout/vList2"/>
    <dgm:cxn modelId="{B7A47556-EEF2-4B20-83A3-B2A8CABF5B07}" type="presParOf" srcId="{7C0A8A3C-5240-4BB0-8B32-46B91E7393C7}" destId="{2A1F27B6-28DE-4D3F-BB8D-8219107AF956}" srcOrd="3" destOrd="0" presId="urn:microsoft.com/office/officeart/2005/8/layout/vList2"/>
    <dgm:cxn modelId="{1501B6FF-AD96-44E5-88C2-EFE3FEDE90AD}" type="presParOf" srcId="{7C0A8A3C-5240-4BB0-8B32-46B91E7393C7}" destId="{BA4DAB1B-6052-408C-9FD5-99B35F8376AB}" srcOrd="4" destOrd="0" presId="urn:microsoft.com/office/officeart/2005/8/layout/vList2"/>
    <dgm:cxn modelId="{67329A3D-1ADF-42B7-89BB-C34EE646EA93}" type="presParOf" srcId="{7C0A8A3C-5240-4BB0-8B32-46B91E7393C7}" destId="{91332D0A-2C40-4945-812D-49082188C2F3}" srcOrd="5" destOrd="0" presId="urn:microsoft.com/office/officeart/2005/8/layout/vList2"/>
    <dgm:cxn modelId="{0CF838A7-59FA-41C4-B67D-2CCE3360DDE8}" type="presParOf" srcId="{7C0A8A3C-5240-4BB0-8B32-46B91E7393C7}" destId="{0182241E-85B1-4575-82C0-EB901E4E643B}" srcOrd="6" destOrd="0" presId="urn:microsoft.com/office/officeart/2005/8/layout/vList2"/>
    <dgm:cxn modelId="{B2D75326-0280-4AB6-A5CC-6F1CC01031DD}" type="presParOf" srcId="{7C0A8A3C-5240-4BB0-8B32-46B91E7393C7}" destId="{96BBFD93-D8DA-4779-99C5-D025E5394391}" srcOrd="7" destOrd="0" presId="urn:microsoft.com/office/officeart/2005/8/layout/vList2"/>
    <dgm:cxn modelId="{F1EDA065-642E-414D-8C3E-753CB74FCE12}" type="presParOf" srcId="{7C0A8A3C-5240-4BB0-8B32-46B91E7393C7}" destId="{88319B6A-B580-47F1-BCD0-6AAEBABE07E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5D5ADAF-38B6-4F62-8B87-C01BDFA8478A}" type="doc">
      <dgm:prSet loTypeId="urn:microsoft.com/office/officeart/2005/8/layout/vProcess5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i-FI"/>
        </a:p>
      </dgm:t>
    </dgm:pt>
    <dgm:pt modelId="{794D40D8-94B1-4439-B538-7DDD52F64155}">
      <dgm:prSet/>
      <dgm:spPr/>
      <dgm:t>
        <a:bodyPr/>
        <a:lstStyle/>
        <a:p>
          <a:r>
            <a:rPr lang="fi-FI" b="1"/>
            <a:t>Tarvitaan arvopapereiden omistusoikeuden siirtämiseen ja maksun tarkistamiseen</a:t>
          </a:r>
          <a:endParaRPr lang="fi-FI"/>
        </a:p>
      </dgm:t>
    </dgm:pt>
    <dgm:pt modelId="{B7C5C166-D191-4EB3-9D64-C9ED7FF5C216}" type="parTrans" cxnId="{886E5F69-B98F-4CA3-8CD8-682778D5A5C1}">
      <dgm:prSet/>
      <dgm:spPr/>
      <dgm:t>
        <a:bodyPr/>
        <a:lstStyle/>
        <a:p>
          <a:endParaRPr lang="fi-FI"/>
        </a:p>
      </dgm:t>
    </dgm:pt>
    <dgm:pt modelId="{3DC902CA-DF78-4B92-BCAF-98817D374DD7}" type="sibTrans" cxnId="{886E5F69-B98F-4CA3-8CD8-682778D5A5C1}">
      <dgm:prSet/>
      <dgm:spPr/>
      <dgm:t>
        <a:bodyPr/>
        <a:lstStyle/>
        <a:p>
          <a:endParaRPr lang="fi-FI"/>
        </a:p>
      </dgm:t>
    </dgm:pt>
    <dgm:pt modelId="{51DD389A-3332-4955-812D-69AC94D8051A}">
      <dgm:prSet/>
      <dgm:spPr/>
      <dgm:t>
        <a:bodyPr/>
        <a:lstStyle/>
        <a:p>
          <a:r>
            <a:rPr lang="fi-FI" b="1"/>
            <a:t>arvo-osuusjärjestelmä: arvo-osuudesta ei anneta paperitodistusta</a:t>
          </a:r>
          <a:endParaRPr lang="fi-FI"/>
        </a:p>
      </dgm:t>
    </dgm:pt>
    <dgm:pt modelId="{DEB6A16D-CDEE-42AE-AA01-9366F7FD26E8}" type="parTrans" cxnId="{B9D8BC3C-D2FC-4648-91F8-E5A2DC77A4D0}">
      <dgm:prSet/>
      <dgm:spPr/>
      <dgm:t>
        <a:bodyPr/>
        <a:lstStyle/>
        <a:p>
          <a:endParaRPr lang="fi-FI"/>
        </a:p>
      </dgm:t>
    </dgm:pt>
    <dgm:pt modelId="{FCF01671-27AB-4178-9C02-FCA65CB0C647}" type="sibTrans" cxnId="{B9D8BC3C-D2FC-4648-91F8-E5A2DC77A4D0}">
      <dgm:prSet/>
      <dgm:spPr/>
      <dgm:t>
        <a:bodyPr/>
        <a:lstStyle/>
        <a:p>
          <a:endParaRPr lang="fi-FI"/>
        </a:p>
      </dgm:t>
    </dgm:pt>
    <dgm:pt modelId="{4A971BCE-513B-4112-BF6D-B64CB3437BAF}">
      <dgm:prSet/>
      <dgm:spPr/>
      <dgm:t>
        <a:bodyPr/>
        <a:lstStyle/>
        <a:p>
          <a:r>
            <a:rPr lang="fi-FI" b="1"/>
            <a:t>arvo-osuustili </a:t>
          </a:r>
          <a:r>
            <a:rPr lang="fi-FI" b="1" dirty="0"/>
            <a:t>omistajan tai siirronsaajan nimissä </a:t>
          </a:r>
          <a:endParaRPr lang="fi-FI" dirty="0"/>
        </a:p>
      </dgm:t>
    </dgm:pt>
    <dgm:pt modelId="{A8486FB9-8621-44F0-BB35-3825382F3451}" type="parTrans" cxnId="{2B5E4D1B-7604-4AC8-8981-97E10671E144}">
      <dgm:prSet/>
      <dgm:spPr/>
      <dgm:t>
        <a:bodyPr/>
        <a:lstStyle/>
        <a:p>
          <a:endParaRPr lang="fi-FI"/>
        </a:p>
      </dgm:t>
    </dgm:pt>
    <dgm:pt modelId="{BAB967CE-8A86-4000-9A3F-D3DE50163D72}" type="sibTrans" cxnId="{2B5E4D1B-7604-4AC8-8981-97E10671E144}">
      <dgm:prSet/>
      <dgm:spPr/>
      <dgm:t>
        <a:bodyPr/>
        <a:lstStyle/>
        <a:p>
          <a:endParaRPr lang="fi-FI"/>
        </a:p>
      </dgm:t>
    </dgm:pt>
    <dgm:pt modelId="{0E230FC2-29F8-46F3-A50E-687B3B283DBF}">
      <dgm:prSet/>
      <dgm:spPr/>
      <dgm:t>
        <a:bodyPr/>
        <a:lstStyle/>
        <a:p>
          <a:r>
            <a:rPr lang="fi-FI" b="1" dirty="0"/>
            <a:t>Nasdaq OMX hoitaa johdannaiskaupan selvittämisen sekä talletuksiin ja omistuksen rekisteröintiin liittyvän liiketoiminnan</a:t>
          </a:r>
          <a:endParaRPr lang="fi-FI" dirty="0"/>
        </a:p>
      </dgm:t>
    </dgm:pt>
    <dgm:pt modelId="{3A42F3C0-D25A-49A3-9045-929A3735DFC1}" type="parTrans" cxnId="{1F2B6156-A514-4266-9857-F64EB2F91765}">
      <dgm:prSet/>
      <dgm:spPr/>
      <dgm:t>
        <a:bodyPr/>
        <a:lstStyle/>
        <a:p>
          <a:endParaRPr lang="fi-FI"/>
        </a:p>
      </dgm:t>
    </dgm:pt>
    <dgm:pt modelId="{F43776D4-3D4D-4838-9C5E-9528DE17C744}" type="sibTrans" cxnId="{1F2B6156-A514-4266-9857-F64EB2F91765}">
      <dgm:prSet/>
      <dgm:spPr/>
      <dgm:t>
        <a:bodyPr/>
        <a:lstStyle/>
        <a:p>
          <a:endParaRPr lang="fi-FI"/>
        </a:p>
      </dgm:t>
    </dgm:pt>
    <dgm:pt modelId="{BD49E1E6-F44F-4A85-B867-E6E2C4531C5E}">
      <dgm:prSet/>
      <dgm:spPr/>
      <dgm:t>
        <a:bodyPr/>
        <a:lstStyle/>
        <a:p>
          <a:r>
            <a:rPr lang="fi-FI" b="1"/>
            <a:t>Euroclear Finland hoitaa arvopaperikaupan selvityksen sekä talletukseen ja omistuksen rekisteröintiin liittyvän liiketoiminnan</a:t>
          </a:r>
          <a:endParaRPr lang="fi-FI"/>
        </a:p>
      </dgm:t>
    </dgm:pt>
    <dgm:pt modelId="{6D922D73-9097-4DC7-B294-4BB7961463BF}" type="parTrans" cxnId="{648FE375-7CE2-4F58-B321-B009213DB490}">
      <dgm:prSet/>
      <dgm:spPr/>
      <dgm:t>
        <a:bodyPr/>
        <a:lstStyle/>
        <a:p>
          <a:endParaRPr lang="fi-FI"/>
        </a:p>
      </dgm:t>
    </dgm:pt>
    <dgm:pt modelId="{E83957F3-6002-4840-9E89-0D1F98F08633}" type="sibTrans" cxnId="{648FE375-7CE2-4F58-B321-B009213DB490}">
      <dgm:prSet/>
      <dgm:spPr/>
      <dgm:t>
        <a:bodyPr/>
        <a:lstStyle/>
        <a:p>
          <a:endParaRPr lang="fi-FI"/>
        </a:p>
      </dgm:t>
    </dgm:pt>
    <dgm:pt modelId="{C757BD4C-0062-4512-A7E4-86E7A0830458}" type="pres">
      <dgm:prSet presAssocID="{E5D5ADAF-38B6-4F62-8B87-C01BDFA8478A}" presName="outerComposite" presStyleCnt="0">
        <dgm:presLayoutVars>
          <dgm:chMax val="5"/>
          <dgm:dir/>
          <dgm:resizeHandles val="exact"/>
        </dgm:presLayoutVars>
      </dgm:prSet>
      <dgm:spPr/>
    </dgm:pt>
    <dgm:pt modelId="{6EBB6559-B6E6-4523-8D4F-95C887D846B5}" type="pres">
      <dgm:prSet presAssocID="{E5D5ADAF-38B6-4F62-8B87-C01BDFA8478A}" presName="dummyMaxCanvas" presStyleCnt="0">
        <dgm:presLayoutVars/>
      </dgm:prSet>
      <dgm:spPr/>
    </dgm:pt>
    <dgm:pt modelId="{CA1970F6-2FF7-46BF-9782-FEF5EE63FAA7}" type="pres">
      <dgm:prSet presAssocID="{E5D5ADAF-38B6-4F62-8B87-C01BDFA8478A}" presName="FiveNodes_1" presStyleLbl="node1" presStyleIdx="0" presStyleCnt="5">
        <dgm:presLayoutVars>
          <dgm:bulletEnabled val="1"/>
        </dgm:presLayoutVars>
      </dgm:prSet>
      <dgm:spPr/>
    </dgm:pt>
    <dgm:pt modelId="{21C01D06-F5E0-413C-9373-0B2AF79B35CA}" type="pres">
      <dgm:prSet presAssocID="{E5D5ADAF-38B6-4F62-8B87-C01BDFA8478A}" presName="FiveNodes_2" presStyleLbl="node1" presStyleIdx="1" presStyleCnt="5">
        <dgm:presLayoutVars>
          <dgm:bulletEnabled val="1"/>
        </dgm:presLayoutVars>
      </dgm:prSet>
      <dgm:spPr/>
    </dgm:pt>
    <dgm:pt modelId="{D139B99C-778D-4D7E-A264-30E23BB9325A}" type="pres">
      <dgm:prSet presAssocID="{E5D5ADAF-38B6-4F62-8B87-C01BDFA8478A}" presName="FiveNodes_3" presStyleLbl="node1" presStyleIdx="2" presStyleCnt="5">
        <dgm:presLayoutVars>
          <dgm:bulletEnabled val="1"/>
        </dgm:presLayoutVars>
      </dgm:prSet>
      <dgm:spPr/>
    </dgm:pt>
    <dgm:pt modelId="{AE0425C3-F475-4658-836A-7F07F0938568}" type="pres">
      <dgm:prSet presAssocID="{E5D5ADAF-38B6-4F62-8B87-C01BDFA8478A}" presName="FiveNodes_4" presStyleLbl="node1" presStyleIdx="3" presStyleCnt="5">
        <dgm:presLayoutVars>
          <dgm:bulletEnabled val="1"/>
        </dgm:presLayoutVars>
      </dgm:prSet>
      <dgm:spPr/>
    </dgm:pt>
    <dgm:pt modelId="{A7E584FE-2E46-4D34-8656-3B6695A8D65F}" type="pres">
      <dgm:prSet presAssocID="{E5D5ADAF-38B6-4F62-8B87-C01BDFA8478A}" presName="FiveNodes_5" presStyleLbl="node1" presStyleIdx="4" presStyleCnt="5">
        <dgm:presLayoutVars>
          <dgm:bulletEnabled val="1"/>
        </dgm:presLayoutVars>
      </dgm:prSet>
      <dgm:spPr/>
    </dgm:pt>
    <dgm:pt modelId="{4DF9AFEA-C01B-4FF7-A815-F7624C716C4E}" type="pres">
      <dgm:prSet presAssocID="{E5D5ADAF-38B6-4F62-8B87-C01BDFA8478A}" presName="FiveConn_1-2" presStyleLbl="fgAccFollowNode1" presStyleIdx="0" presStyleCnt="4">
        <dgm:presLayoutVars>
          <dgm:bulletEnabled val="1"/>
        </dgm:presLayoutVars>
      </dgm:prSet>
      <dgm:spPr/>
    </dgm:pt>
    <dgm:pt modelId="{F6A59B4E-CF25-4E89-BEE7-1CF5846901D7}" type="pres">
      <dgm:prSet presAssocID="{E5D5ADAF-38B6-4F62-8B87-C01BDFA8478A}" presName="FiveConn_2-3" presStyleLbl="fgAccFollowNode1" presStyleIdx="1" presStyleCnt="4">
        <dgm:presLayoutVars>
          <dgm:bulletEnabled val="1"/>
        </dgm:presLayoutVars>
      </dgm:prSet>
      <dgm:spPr/>
    </dgm:pt>
    <dgm:pt modelId="{48112519-14BF-4099-AD5F-55CD5CBE0E08}" type="pres">
      <dgm:prSet presAssocID="{E5D5ADAF-38B6-4F62-8B87-C01BDFA8478A}" presName="FiveConn_3-4" presStyleLbl="fgAccFollowNode1" presStyleIdx="2" presStyleCnt="4">
        <dgm:presLayoutVars>
          <dgm:bulletEnabled val="1"/>
        </dgm:presLayoutVars>
      </dgm:prSet>
      <dgm:spPr/>
    </dgm:pt>
    <dgm:pt modelId="{A4512CF3-A3FC-4235-81DA-A4D8C618EE08}" type="pres">
      <dgm:prSet presAssocID="{E5D5ADAF-38B6-4F62-8B87-C01BDFA8478A}" presName="FiveConn_4-5" presStyleLbl="fgAccFollowNode1" presStyleIdx="3" presStyleCnt="4">
        <dgm:presLayoutVars>
          <dgm:bulletEnabled val="1"/>
        </dgm:presLayoutVars>
      </dgm:prSet>
      <dgm:spPr/>
    </dgm:pt>
    <dgm:pt modelId="{96F81FCB-C8D1-4DE3-97FF-1884D41C2C19}" type="pres">
      <dgm:prSet presAssocID="{E5D5ADAF-38B6-4F62-8B87-C01BDFA8478A}" presName="FiveNodes_1_text" presStyleLbl="node1" presStyleIdx="4" presStyleCnt="5">
        <dgm:presLayoutVars>
          <dgm:bulletEnabled val="1"/>
        </dgm:presLayoutVars>
      </dgm:prSet>
      <dgm:spPr/>
    </dgm:pt>
    <dgm:pt modelId="{44612BA2-6CBE-410A-B83D-A5639067B270}" type="pres">
      <dgm:prSet presAssocID="{E5D5ADAF-38B6-4F62-8B87-C01BDFA8478A}" presName="FiveNodes_2_text" presStyleLbl="node1" presStyleIdx="4" presStyleCnt="5">
        <dgm:presLayoutVars>
          <dgm:bulletEnabled val="1"/>
        </dgm:presLayoutVars>
      </dgm:prSet>
      <dgm:spPr/>
    </dgm:pt>
    <dgm:pt modelId="{AC851740-65C7-4F07-969B-A5A3F68772DD}" type="pres">
      <dgm:prSet presAssocID="{E5D5ADAF-38B6-4F62-8B87-C01BDFA8478A}" presName="FiveNodes_3_text" presStyleLbl="node1" presStyleIdx="4" presStyleCnt="5">
        <dgm:presLayoutVars>
          <dgm:bulletEnabled val="1"/>
        </dgm:presLayoutVars>
      </dgm:prSet>
      <dgm:spPr/>
    </dgm:pt>
    <dgm:pt modelId="{8F56CB48-B0F8-432A-A927-717FFB624E50}" type="pres">
      <dgm:prSet presAssocID="{E5D5ADAF-38B6-4F62-8B87-C01BDFA8478A}" presName="FiveNodes_4_text" presStyleLbl="node1" presStyleIdx="4" presStyleCnt="5">
        <dgm:presLayoutVars>
          <dgm:bulletEnabled val="1"/>
        </dgm:presLayoutVars>
      </dgm:prSet>
      <dgm:spPr/>
    </dgm:pt>
    <dgm:pt modelId="{1D1183A6-4369-43BE-AEE6-D846B63AE3F0}" type="pres">
      <dgm:prSet presAssocID="{E5D5ADAF-38B6-4F62-8B87-C01BDFA8478A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C608EF0F-8106-4D7D-ADBE-2CC06A354F97}" type="presOf" srcId="{4A971BCE-513B-4112-BF6D-B64CB3437BAF}" destId="{AC851740-65C7-4F07-969B-A5A3F68772DD}" srcOrd="1" destOrd="0" presId="urn:microsoft.com/office/officeart/2005/8/layout/vProcess5"/>
    <dgm:cxn modelId="{FECDBE14-AB00-4405-93B8-FD1352E9AC1D}" type="presOf" srcId="{794D40D8-94B1-4439-B538-7DDD52F64155}" destId="{CA1970F6-2FF7-46BF-9782-FEF5EE63FAA7}" srcOrd="0" destOrd="0" presId="urn:microsoft.com/office/officeart/2005/8/layout/vProcess5"/>
    <dgm:cxn modelId="{2B5E4D1B-7604-4AC8-8981-97E10671E144}" srcId="{E5D5ADAF-38B6-4F62-8B87-C01BDFA8478A}" destId="{4A971BCE-513B-4112-BF6D-B64CB3437BAF}" srcOrd="2" destOrd="0" parTransId="{A8486FB9-8621-44F0-BB35-3825382F3451}" sibTransId="{BAB967CE-8A86-4000-9A3F-D3DE50163D72}"/>
    <dgm:cxn modelId="{B9D8BC3C-D2FC-4648-91F8-E5A2DC77A4D0}" srcId="{E5D5ADAF-38B6-4F62-8B87-C01BDFA8478A}" destId="{51DD389A-3332-4955-812D-69AC94D8051A}" srcOrd="1" destOrd="0" parTransId="{DEB6A16D-CDEE-42AE-AA01-9366F7FD26E8}" sibTransId="{FCF01671-27AB-4178-9C02-FCA65CB0C647}"/>
    <dgm:cxn modelId="{9759235F-B912-4FD7-903E-6FAD2152F9B1}" type="presOf" srcId="{3DC902CA-DF78-4B92-BCAF-98817D374DD7}" destId="{4DF9AFEA-C01B-4FF7-A815-F7624C716C4E}" srcOrd="0" destOrd="0" presId="urn:microsoft.com/office/officeart/2005/8/layout/vProcess5"/>
    <dgm:cxn modelId="{B5E05967-6ADB-4896-A2DD-C1347FCCE541}" type="presOf" srcId="{FCF01671-27AB-4178-9C02-FCA65CB0C647}" destId="{F6A59B4E-CF25-4E89-BEE7-1CF5846901D7}" srcOrd="0" destOrd="0" presId="urn:microsoft.com/office/officeart/2005/8/layout/vProcess5"/>
    <dgm:cxn modelId="{886E5F69-B98F-4CA3-8CD8-682778D5A5C1}" srcId="{E5D5ADAF-38B6-4F62-8B87-C01BDFA8478A}" destId="{794D40D8-94B1-4439-B538-7DDD52F64155}" srcOrd="0" destOrd="0" parTransId="{B7C5C166-D191-4EB3-9D64-C9ED7FF5C216}" sibTransId="{3DC902CA-DF78-4B92-BCAF-98817D374DD7}"/>
    <dgm:cxn modelId="{648FE375-7CE2-4F58-B321-B009213DB490}" srcId="{E5D5ADAF-38B6-4F62-8B87-C01BDFA8478A}" destId="{BD49E1E6-F44F-4A85-B867-E6E2C4531C5E}" srcOrd="4" destOrd="0" parTransId="{6D922D73-9097-4DC7-B294-4BB7961463BF}" sibTransId="{E83957F3-6002-4840-9E89-0D1F98F08633}"/>
    <dgm:cxn modelId="{1F2B6156-A514-4266-9857-F64EB2F91765}" srcId="{E5D5ADAF-38B6-4F62-8B87-C01BDFA8478A}" destId="{0E230FC2-29F8-46F3-A50E-687B3B283DBF}" srcOrd="3" destOrd="0" parTransId="{3A42F3C0-D25A-49A3-9045-929A3735DFC1}" sibTransId="{F43776D4-3D4D-4838-9C5E-9528DE17C744}"/>
    <dgm:cxn modelId="{9B82C07A-891B-46A9-A025-32F69FF180D1}" type="presOf" srcId="{0E230FC2-29F8-46F3-A50E-687B3B283DBF}" destId="{8F56CB48-B0F8-432A-A927-717FFB624E50}" srcOrd="1" destOrd="0" presId="urn:microsoft.com/office/officeart/2005/8/layout/vProcess5"/>
    <dgm:cxn modelId="{73B74085-74B9-43C7-AE9E-26E148464F26}" type="presOf" srcId="{BAB967CE-8A86-4000-9A3F-D3DE50163D72}" destId="{48112519-14BF-4099-AD5F-55CD5CBE0E08}" srcOrd="0" destOrd="0" presId="urn:microsoft.com/office/officeart/2005/8/layout/vProcess5"/>
    <dgm:cxn modelId="{31A1909A-388B-49BC-8101-991C167D018A}" type="presOf" srcId="{F43776D4-3D4D-4838-9C5E-9528DE17C744}" destId="{A4512CF3-A3FC-4235-81DA-A4D8C618EE08}" srcOrd="0" destOrd="0" presId="urn:microsoft.com/office/officeart/2005/8/layout/vProcess5"/>
    <dgm:cxn modelId="{EB5C32A1-20E9-4FA7-86F8-0ACB6E41E74C}" type="presOf" srcId="{E5D5ADAF-38B6-4F62-8B87-C01BDFA8478A}" destId="{C757BD4C-0062-4512-A7E4-86E7A0830458}" srcOrd="0" destOrd="0" presId="urn:microsoft.com/office/officeart/2005/8/layout/vProcess5"/>
    <dgm:cxn modelId="{FEF4FDA1-B315-46F0-9A00-ED2BFD3D9AC1}" type="presOf" srcId="{51DD389A-3332-4955-812D-69AC94D8051A}" destId="{44612BA2-6CBE-410A-B83D-A5639067B270}" srcOrd="1" destOrd="0" presId="urn:microsoft.com/office/officeart/2005/8/layout/vProcess5"/>
    <dgm:cxn modelId="{698A00AE-E141-4351-BBB4-29CA2EBD4016}" type="presOf" srcId="{4A971BCE-513B-4112-BF6D-B64CB3437BAF}" destId="{D139B99C-778D-4D7E-A264-30E23BB9325A}" srcOrd="0" destOrd="0" presId="urn:microsoft.com/office/officeart/2005/8/layout/vProcess5"/>
    <dgm:cxn modelId="{6C364EAF-2B93-444B-8807-47E5F5E4BF89}" type="presOf" srcId="{BD49E1E6-F44F-4A85-B867-E6E2C4531C5E}" destId="{A7E584FE-2E46-4D34-8656-3B6695A8D65F}" srcOrd="0" destOrd="0" presId="urn:microsoft.com/office/officeart/2005/8/layout/vProcess5"/>
    <dgm:cxn modelId="{00B67FAF-6C38-4192-8D73-F827D4BB257F}" type="presOf" srcId="{BD49E1E6-F44F-4A85-B867-E6E2C4531C5E}" destId="{1D1183A6-4369-43BE-AEE6-D846B63AE3F0}" srcOrd="1" destOrd="0" presId="urn:microsoft.com/office/officeart/2005/8/layout/vProcess5"/>
    <dgm:cxn modelId="{17F0E5B2-F51F-4920-B925-EAA74BACEBA1}" type="presOf" srcId="{794D40D8-94B1-4439-B538-7DDD52F64155}" destId="{96F81FCB-C8D1-4DE3-97FF-1884D41C2C19}" srcOrd="1" destOrd="0" presId="urn:microsoft.com/office/officeart/2005/8/layout/vProcess5"/>
    <dgm:cxn modelId="{F79D2CB9-9C13-40CF-972D-C12D83C9CDBD}" type="presOf" srcId="{51DD389A-3332-4955-812D-69AC94D8051A}" destId="{21C01D06-F5E0-413C-9373-0B2AF79B35CA}" srcOrd="0" destOrd="0" presId="urn:microsoft.com/office/officeart/2005/8/layout/vProcess5"/>
    <dgm:cxn modelId="{621E03EA-646E-47CF-B967-B062CBAC132A}" type="presOf" srcId="{0E230FC2-29F8-46F3-A50E-687B3B283DBF}" destId="{AE0425C3-F475-4658-836A-7F07F0938568}" srcOrd="0" destOrd="0" presId="urn:microsoft.com/office/officeart/2005/8/layout/vProcess5"/>
    <dgm:cxn modelId="{6FCD1666-057C-4408-A64D-2C37A1605555}" type="presParOf" srcId="{C757BD4C-0062-4512-A7E4-86E7A0830458}" destId="{6EBB6559-B6E6-4523-8D4F-95C887D846B5}" srcOrd="0" destOrd="0" presId="urn:microsoft.com/office/officeart/2005/8/layout/vProcess5"/>
    <dgm:cxn modelId="{23EF1E62-98C9-49EE-BC67-BE22DD3DCD3F}" type="presParOf" srcId="{C757BD4C-0062-4512-A7E4-86E7A0830458}" destId="{CA1970F6-2FF7-46BF-9782-FEF5EE63FAA7}" srcOrd="1" destOrd="0" presId="urn:microsoft.com/office/officeart/2005/8/layout/vProcess5"/>
    <dgm:cxn modelId="{203CB340-AF43-488E-BEEC-8231262CA7D0}" type="presParOf" srcId="{C757BD4C-0062-4512-A7E4-86E7A0830458}" destId="{21C01D06-F5E0-413C-9373-0B2AF79B35CA}" srcOrd="2" destOrd="0" presId="urn:microsoft.com/office/officeart/2005/8/layout/vProcess5"/>
    <dgm:cxn modelId="{7C74058A-A1A3-4FC9-A228-756E55271C45}" type="presParOf" srcId="{C757BD4C-0062-4512-A7E4-86E7A0830458}" destId="{D139B99C-778D-4D7E-A264-30E23BB9325A}" srcOrd="3" destOrd="0" presId="urn:microsoft.com/office/officeart/2005/8/layout/vProcess5"/>
    <dgm:cxn modelId="{BBF50A15-5CAB-4F9D-850F-EB1871D7EEA9}" type="presParOf" srcId="{C757BD4C-0062-4512-A7E4-86E7A0830458}" destId="{AE0425C3-F475-4658-836A-7F07F0938568}" srcOrd="4" destOrd="0" presId="urn:microsoft.com/office/officeart/2005/8/layout/vProcess5"/>
    <dgm:cxn modelId="{14087BA1-B8C2-4B7A-A728-9ACBEF007937}" type="presParOf" srcId="{C757BD4C-0062-4512-A7E4-86E7A0830458}" destId="{A7E584FE-2E46-4D34-8656-3B6695A8D65F}" srcOrd="5" destOrd="0" presId="urn:microsoft.com/office/officeart/2005/8/layout/vProcess5"/>
    <dgm:cxn modelId="{D8C875A7-791C-4E33-B794-392CBF67565C}" type="presParOf" srcId="{C757BD4C-0062-4512-A7E4-86E7A0830458}" destId="{4DF9AFEA-C01B-4FF7-A815-F7624C716C4E}" srcOrd="6" destOrd="0" presId="urn:microsoft.com/office/officeart/2005/8/layout/vProcess5"/>
    <dgm:cxn modelId="{42BCF5E0-5287-47C6-8022-C160FBDE89C7}" type="presParOf" srcId="{C757BD4C-0062-4512-A7E4-86E7A0830458}" destId="{F6A59B4E-CF25-4E89-BEE7-1CF5846901D7}" srcOrd="7" destOrd="0" presId="urn:microsoft.com/office/officeart/2005/8/layout/vProcess5"/>
    <dgm:cxn modelId="{BED91050-C96F-407E-A02F-6F928B24D383}" type="presParOf" srcId="{C757BD4C-0062-4512-A7E4-86E7A0830458}" destId="{48112519-14BF-4099-AD5F-55CD5CBE0E08}" srcOrd="8" destOrd="0" presId="urn:microsoft.com/office/officeart/2005/8/layout/vProcess5"/>
    <dgm:cxn modelId="{4BF2AFDB-E8A6-4B8A-B90E-27E8781F8094}" type="presParOf" srcId="{C757BD4C-0062-4512-A7E4-86E7A0830458}" destId="{A4512CF3-A3FC-4235-81DA-A4D8C618EE08}" srcOrd="9" destOrd="0" presId="urn:microsoft.com/office/officeart/2005/8/layout/vProcess5"/>
    <dgm:cxn modelId="{24BE0997-FC9F-413E-B5A5-0F17F64DA57A}" type="presParOf" srcId="{C757BD4C-0062-4512-A7E4-86E7A0830458}" destId="{96F81FCB-C8D1-4DE3-97FF-1884D41C2C19}" srcOrd="10" destOrd="0" presId="urn:microsoft.com/office/officeart/2005/8/layout/vProcess5"/>
    <dgm:cxn modelId="{011A155A-272B-401A-A4AB-2E2CAE7062CB}" type="presParOf" srcId="{C757BD4C-0062-4512-A7E4-86E7A0830458}" destId="{44612BA2-6CBE-410A-B83D-A5639067B270}" srcOrd="11" destOrd="0" presId="urn:microsoft.com/office/officeart/2005/8/layout/vProcess5"/>
    <dgm:cxn modelId="{D66E6C5D-1222-4827-AF83-45A2CF569A58}" type="presParOf" srcId="{C757BD4C-0062-4512-A7E4-86E7A0830458}" destId="{AC851740-65C7-4F07-969B-A5A3F68772DD}" srcOrd="12" destOrd="0" presId="urn:microsoft.com/office/officeart/2005/8/layout/vProcess5"/>
    <dgm:cxn modelId="{E057EAAB-352F-451F-98BF-D428305F3FFF}" type="presParOf" srcId="{C757BD4C-0062-4512-A7E4-86E7A0830458}" destId="{8F56CB48-B0F8-432A-A927-717FFB624E50}" srcOrd="13" destOrd="0" presId="urn:microsoft.com/office/officeart/2005/8/layout/vProcess5"/>
    <dgm:cxn modelId="{6CFDB94F-2608-497A-B429-EFD6AC3DBF92}" type="presParOf" srcId="{C757BD4C-0062-4512-A7E4-86E7A0830458}" destId="{1D1183A6-4369-43BE-AEE6-D846B63AE3F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15A54C2-BBDF-4B3B-A83B-50B0D7AE1157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8D09873A-B520-4FA5-AAAF-E65717AB2C18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1"/>
            </a:rPr>
            <a:t>30.4.2010/290 Maksupalvelulaki</a:t>
          </a:r>
          <a:endParaRPr lang="fi-FI"/>
        </a:p>
      </dgm:t>
    </dgm:pt>
    <dgm:pt modelId="{536E622D-E4F5-465A-89B9-C65EBB836A8E}" type="parTrans" cxnId="{E561F4A3-A018-4654-A693-6A0AD2462E15}">
      <dgm:prSet/>
      <dgm:spPr/>
      <dgm:t>
        <a:bodyPr/>
        <a:lstStyle/>
        <a:p>
          <a:endParaRPr lang="fi-FI"/>
        </a:p>
      </dgm:t>
    </dgm:pt>
    <dgm:pt modelId="{9D9299D8-925A-4D19-88D1-ECC410A4A4A5}" type="sibTrans" cxnId="{E561F4A3-A018-4654-A693-6A0AD2462E15}">
      <dgm:prSet/>
      <dgm:spPr/>
      <dgm:t>
        <a:bodyPr/>
        <a:lstStyle/>
        <a:p>
          <a:endParaRPr lang="fi-FI"/>
        </a:p>
      </dgm:t>
    </dgm:pt>
    <dgm:pt modelId="{9B9B01C8-DF3F-4401-91F4-1ECD6D9BA4F2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2"/>
            </a:rPr>
            <a:t>8.8.2014/610 Laki luottolaitostoiminnasta</a:t>
          </a:r>
          <a:r>
            <a:rPr lang="fi-FI" b="1" i="0" baseline="0"/>
            <a:t> </a:t>
          </a:r>
          <a:endParaRPr lang="fi-FI"/>
        </a:p>
      </dgm:t>
    </dgm:pt>
    <dgm:pt modelId="{9645BD3C-B42D-475F-97CD-C007531214EF}" type="parTrans" cxnId="{5EB0FF18-DBEA-4C54-ADD7-02DCCFD085DD}">
      <dgm:prSet/>
      <dgm:spPr/>
      <dgm:t>
        <a:bodyPr/>
        <a:lstStyle/>
        <a:p>
          <a:endParaRPr lang="fi-FI"/>
        </a:p>
      </dgm:t>
    </dgm:pt>
    <dgm:pt modelId="{C22CBB82-8E71-48EE-AC40-10DF18663DF8}" type="sibTrans" cxnId="{5EB0FF18-DBEA-4C54-ADD7-02DCCFD085DD}">
      <dgm:prSet/>
      <dgm:spPr/>
      <dgm:t>
        <a:bodyPr/>
        <a:lstStyle/>
        <a:p>
          <a:endParaRPr lang="fi-FI"/>
        </a:p>
      </dgm:t>
    </dgm:pt>
    <dgm:pt modelId="{02E535A7-45C6-4B08-9EE9-145A0AAE5F6B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3"/>
            </a:rPr>
            <a:t>28.12.2001/1501 Laki liikepankeista ja muista osakeyhtiömuotoisista luottolaitoksista</a:t>
          </a:r>
          <a:r>
            <a:rPr lang="fi-FI" b="1"/>
            <a:t>, </a:t>
          </a:r>
          <a:r>
            <a:rPr lang="fi-FI" b="1">
              <a:hlinkClick xmlns:r="http://schemas.openxmlformats.org/officeDocument/2006/relationships" r:id="rId4"/>
            </a:rPr>
            <a:t>28.12.2001/1502 Säästöpankkilaki</a:t>
          </a:r>
          <a:r>
            <a:rPr lang="fi-FI" b="1"/>
            <a:t>, </a:t>
          </a:r>
          <a:r>
            <a:rPr lang="fi-FI" b="1">
              <a:hlinkClick xmlns:r="http://schemas.openxmlformats.org/officeDocument/2006/relationships" r:id="rId5"/>
            </a:rPr>
            <a:t>14.6.2013/423 Laki osuuspankeista ja muista osuuskuntamuotoisista luottolaitoksista</a:t>
          </a:r>
          <a:r>
            <a:rPr lang="fi-FI" b="1"/>
            <a:t> ym. </a:t>
          </a:r>
          <a:endParaRPr lang="fi-FI"/>
        </a:p>
      </dgm:t>
    </dgm:pt>
    <dgm:pt modelId="{81FB7D98-1596-4057-A10B-75EEE19044D9}" type="parTrans" cxnId="{81C2A8C5-75F0-4E83-A9E4-6FA1DDABC796}">
      <dgm:prSet/>
      <dgm:spPr/>
      <dgm:t>
        <a:bodyPr/>
        <a:lstStyle/>
        <a:p>
          <a:endParaRPr lang="fi-FI"/>
        </a:p>
      </dgm:t>
    </dgm:pt>
    <dgm:pt modelId="{D6B82B00-222D-447F-A0AE-03008DC07AFC}" type="sibTrans" cxnId="{81C2A8C5-75F0-4E83-A9E4-6FA1DDABC796}">
      <dgm:prSet/>
      <dgm:spPr/>
      <dgm:t>
        <a:bodyPr/>
        <a:lstStyle/>
        <a:p>
          <a:endParaRPr lang="fi-FI"/>
        </a:p>
      </dgm:t>
    </dgm:pt>
    <dgm:pt modelId="{56904BA7-AFC5-4A0C-AFAA-BDF9C2ABF3BD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6"/>
            </a:rPr>
            <a:t>19.12.2008/878 Laki Finanssivalvonnasta</a:t>
          </a:r>
          <a:endParaRPr lang="fi-FI"/>
        </a:p>
      </dgm:t>
    </dgm:pt>
    <dgm:pt modelId="{4797D1E1-83FF-47A9-95F9-4B442E3D0E25}" type="parTrans" cxnId="{C8A378E7-C026-46FA-A6FB-306A6D010BA8}">
      <dgm:prSet/>
      <dgm:spPr/>
      <dgm:t>
        <a:bodyPr/>
        <a:lstStyle/>
        <a:p>
          <a:endParaRPr lang="fi-FI"/>
        </a:p>
      </dgm:t>
    </dgm:pt>
    <dgm:pt modelId="{225FFE2B-4DA7-4979-9052-275167269CEE}" type="sibTrans" cxnId="{C8A378E7-C026-46FA-A6FB-306A6D010BA8}">
      <dgm:prSet/>
      <dgm:spPr/>
      <dgm:t>
        <a:bodyPr/>
        <a:lstStyle/>
        <a:p>
          <a:endParaRPr lang="fi-FI"/>
        </a:p>
      </dgm:t>
    </dgm:pt>
    <dgm:pt modelId="{A7F525CD-7618-4655-927B-B0B07F9F3199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7"/>
            </a:rPr>
            <a:t>28.6.1994/543 Vakuutussopimuslaki</a:t>
          </a:r>
          <a:endParaRPr lang="fi-FI"/>
        </a:p>
      </dgm:t>
    </dgm:pt>
    <dgm:pt modelId="{8ECD9D36-9105-4086-9F55-8E85359CD803}" type="parTrans" cxnId="{BDFBF44D-AA1F-48CC-A99D-4BDB532A7668}">
      <dgm:prSet/>
      <dgm:spPr/>
      <dgm:t>
        <a:bodyPr/>
        <a:lstStyle/>
        <a:p>
          <a:endParaRPr lang="fi-FI"/>
        </a:p>
      </dgm:t>
    </dgm:pt>
    <dgm:pt modelId="{F42DDC66-37FF-4F73-8326-E194D9017A93}" type="sibTrans" cxnId="{BDFBF44D-AA1F-48CC-A99D-4BDB532A7668}">
      <dgm:prSet/>
      <dgm:spPr/>
      <dgm:t>
        <a:bodyPr/>
        <a:lstStyle/>
        <a:p>
          <a:endParaRPr lang="fi-FI"/>
        </a:p>
      </dgm:t>
    </dgm:pt>
    <dgm:pt modelId="{5A36E196-79AF-4DEC-A785-849645EB0CD4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8"/>
            </a:rPr>
            <a:t>18.7.2008/521 Vakuutusyhtiölaki</a:t>
          </a:r>
          <a:r>
            <a:rPr lang="fi-FI" b="1"/>
            <a:t> ja </a:t>
          </a:r>
          <a:r>
            <a:rPr lang="fi-FI" b="1">
              <a:hlinkClick xmlns:r="http://schemas.openxmlformats.org/officeDocument/2006/relationships" r:id="rId9"/>
            </a:rPr>
            <a:t>31.12.1987/1250 Vakuutusyhdistyslaki</a:t>
          </a:r>
          <a:endParaRPr lang="fi-FI"/>
        </a:p>
      </dgm:t>
    </dgm:pt>
    <dgm:pt modelId="{EF7A11BC-009A-4FCB-A920-DB2461CC859F}" type="parTrans" cxnId="{8C01AD9B-03F1-41DA-9343-54F89B8AD6AB}">
      <dgm:prSet/>
      <dgm:spPr/>
      <dgm:t>
        <a:bodyPr/>
        <a:lstStyle/>
        <a:p>
          <a:endParaRPr lang="fi-FI"/>
        </a:p>
      </dgm:t>
    </dgm:pt>
    <dgm:pt modelId="{6A20017B-B894-4650-A9B4-466F4C279B38}" type="sibTrans" cxnId="{8C01AD9B-03F1-41DA-9343-54F89B8AD6AB}">
      <dgm:prSet/>
      <dgm:spPr/>
      <dgm:t>
        <a:bodyPr/>
        <a:lstStyle/>
        <a:p>
          <a:endParaRPr lang="fi-FI"/>
        </a:p>
      </dgm:t>
    </dgm:pt>
    <dgm:pt modelId="{919EDB5D-8F7D-4876-AC6F-130825D55A18}" type="pres">
      <dgm:prSet presAssocID="{B15A54C2-BBDF-4B3B-A83B-50B0D7AE1157}" presName="linear" presStyleCnt="0">
        <dgm:presLayoutVars>
          <dgm:animLvl val="lvl"/>
          <dgm:resizeHandles val="exact"/>
        </dgm:presLayoutVars>
      </dgm:prSet>
      <dgm:spPr/>
    </dgm:pt>
    <dgm:pt modelId="{2DA8C6EF-A09C-454B-8235-7CD1663EDD3D}" type="pres">
      <dgm:prSet presAssocID="{8D09873A-B520-4FA5-AAAF-E65717AB2C1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BB32C8D-2E5F-471B-8B0B-DFA536100FE2}" type="pres">
      <dgm:prSet presAssocID="{9D9299D8-925A-4D19-88D1-ECC410A4A4A5}" presName="spacer" presStyleCnt="0"/>
      <dgm:spPr/>
    </dgm:pt>
    <dgm:pt modelId="{C1612DB1-5DB4-4426-949E-21C7FC3CABF3}" type="pres">
      <dgm:prSet presAssocID="{9B9B01C8-DF3F-4401-91F4-1ECD6D9BA4F2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3C4A017-00F0-4787-ABAA-E8D4A6BAF100}" type="pres">
      <dgm:prSet presAssocID="{C22CBB82-8E71-48EE-AC40-10DF18663DF8}" presName="spacer" presStyleCnt="0"/>
      <dgm:spPr/>
    </dgm:pt>
    <dgm:pt modelId="{5EDE6F78-897B-408E-B225-577122ED6F34}" type="pres">
      <dgm:prSet presAssocID="{02E535A7-45C6-4B08-9EE9-145A0AAE5F6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6BD2EA7-2A10-4634-B45C-00AE445A2A7B}" type="pres">
      <dgm:prSet presAssocID="{D6B82B00-222D-447F-A0AE-03008DC07AFC}" presName="spacer" presStyleCnt="0"/>
      <dgm:spPr/>
    </dgm:pt>
    <dgm:pt modelId="{1B3303C4-B2FB-4E34-95A4-DF2ACD62120E}" type="pres">
      <dgm:prSet presAssocID="{56904BA7-AFC5-4A0C-AFAA-BDF9C2ABF3B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EFC21A3-1F96-49D5-A196-9BD8533FEA51}" type="pres">
      <dgm:prSet presAssocID="{225FFE2B-4DA7-4979-9052-275167269CEE}" presName="spacer" presStyleCnt="0"/>
      <dgm:spPr/>
    </dgm:pt>
    <dgm:pt modelId="{8A665294-4F41-4C29-A306-17F8600072E7}" type="pres">
      <dgm:prSet presAssocID="{A7F525CD-7618-4655-927B-B0B07F9F319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D8548C7-672D-4436-B980-805D3CF9E456}" type="pres">
      <dgm:prSet presAssocID="{F42DDC66-37FF-4F73-8326-E194D9017A93}" presName="spacer" presStyleCnt="0"/>
      <dgm:spPr/>
    </dgm:pt>
    <dgm:pt modelId="{12E86E66-25C5-419C-8779-617FD0A942AD}" type="pres">
      <dgm:prSet presAssocID="{5A36E196-79AF-4DEC-A785-849645EB0CD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1588C514-DF82-4D65-9ECB-95AB63044D8F}" type="presOf" srcId="{56904BA7-AFC5-4A0C-AFAA-BDF9C2ABF3BD}" destId="{1B3303C4-B2FB-4E34-95A4-DF2ACD62120E}" srcOrd="0" destOrd="0" presId="urn:microsoft.com/office/officeart/2005/8/layout/vList2"/>
    <dgm:cxn modelId="{5EB0FF18-DBEA-4C54-ADD7-02DCCFD085DD}" srcId="{B15A54C2-BBDF-4B3B-A83B-50B0D7AE1157}" destId="{9B9B01C8-DF3F-4401-91F4-1ECD6D9BA4F2}" srcOrd="1" destOrd="0" parTransId="{9645BD3C-B42D-475F-97CD-C007531214EF}" sibTransId="{C22CBB82-8E71-48EE-AC40-10DF18663DF8}"/>
    <dgm:cxn modelId="{54BC445C-0B6F-4579-9053-D07D115C74AF}" type="presOf" srcId="{02E535A7-45C6-4B08-9EE9-145A0AAE5F6B}" destId="{5EDE6F78-897B-408E-B225-577122ED6F34}" srcOrd="0" destOrd="0" presId="urn:microsoft.com/office/officeart/2005/8/layout/vList2"/>
    <dgm:cxn modelId="{9332E65C-8A53-4966-82C5-B33BDABC39AF}" type="presOf" srcId="{5A36E196-79AF-4DEC-A785-849645EB0CD4}" destId="{12E86E66-25C5-419C-8779-617FD0A942AD}" srcOrd="0" destOrd="0" presId="urn:microsoft.com/office/officeart/2005/8/layout/vList2"/>
    <dgm:cxn modelId="{7B4F0143-8438-4234-9D54-0CAAC617637F}" type="presOf" srcId="{8D09873A-B520-4FA5-AAAF-E65717AB2C18}" destId="{2DA8C6EF-A09C-454B-8235-7CD1663EDD3D}" srcOrd="0" destOrd="0" presId="urn:microsoft.com/office/officeart/2005/8/layout/vList2"/>
    <dgm:cxn modelId="{6E40E56C-6927-4D09-B456-B74EBDED9FC6}" type="presOf" srcId="{9B9B01C8-DF3F-4401-91F4-1ECD6D9BA4F2}" destId="{C1612DB1-5DB4-4426-949E-21C7FC3CABF3}" srcOrd="0" destOrd="0" presId="urn:microsoft.com/office/officeart/2005/8/layout/vList2"/>
    <dgm:cxn modelId="{BDFBF44D-AA1F-48CC-A99D-4BDB532A7668}" srcId="{B15A54C2-BBDF-4B3B-A83B-50B0D7AE1157}" destId="{A7F525CD-7618-4655-927B-B0B07F9F3199}" srcOrd="4" destOrd="0" parTransId="{8ECD9D36-9105-4086-9F55-8E85359CD803}" sibTransId="{F42DDC66-37FF-4F73-8326-E194D9017A93}"/>
    <dgm:cxn modelId="{B02C8A9A-ECD2-41AD-8E95-FB58B301170C}" type="presOf" srcId="{A7F525CD-7618-4655-927B-B0B07F9F3199}" destId="{8A665294-4F41-4C29-A306-17F8600072E7}" srcOrd="0" destOrd="0" presId="urn:microsoft.com/office/officeart/2005/8/layout/vList2"/>
    <dgm:cxn modelId="{8C01AD9B-03F1-41DA-9343-54F89B8AD6AB}" srcId="{B15A54C2-BBDF-4B3B-A83B-50B0D7AE1157}" destId="{5A36E196-79AF-4DEC-A785-849645EB0CD4}" srcOrd="5" destOrd="0" parTransId="{EF7A11BC-009A-4FCB-A920-DB2461CC859F}" sibTransId="{6A20017B-B894-4650-A9B4-466F4C279B38}"/>
    <dgm:cxn modelId="{E561F4A3-A018-4654-A693-6A0AD2462E15}" srcId="{B15A54C2-BBDF-4B3B-A83B-50B0D7AE1157}" destId="{8D09873A-B520-4FA5-AAAF-E65717AB2C18}" srcOrd="0" destOrd="0" parTransId="{536E622D-E4F5-465A-89B9-C65EBB836A8E}" sibTransId="{9D9299D8-925A-4D19-88D1-ECC410A4A4A5}"/>
    <dgm:cxn modelId="{97958EB9-333D-40E3-ADF7-0767A80CD35F}" type="presOf" srcId="{B15A54C2-BBDF-4B3B-A83B-50B0D7AE1157}" destId="{919EDB5D-8F7D-4876-AC6F-130825D55A18}" srcOrd="0" destOrd="0" presId="urn:microsoft.com/office/officeart/2005/8/layout/vList2"/>
    <dgm:cxn modelId="{81C2A8C5-75F0-4E83-A9E4-6FA1DDABC796}" srcId="{B15A54C2-BBDF-4B3B-A83B-50B0D7AE1157}" destId="{02E535A7-45C6-4B08-9EE9-145A0AAE5F6B}" srcOrd="2" destOrd="0" parTransId="{81FB7D98-1596-4057-A10B-75EEE19044D9}" sibTransId="{D6B82B00-222D-447F-A0AE-03008DC07AFC}"/>
    <dgm:cxn modelId="{C8A378E7-C026-46FA-A6FB-306A6D010BA8}" srcId="{B15A54C2-BBDF-4B3B-A83B-50B0D7AE1157}" destId="{56904BA7-AFC5-4A0C-AFAA-BDF9C2ABF3BD}" srcOrd="3" destOrd="0" parTransId="{4797D1E1-83FF-47A9-95F9-4B442E3D0E25}" sibTransId="{225FFE2B-4DA7-4979-9052-275167269CEE}"/>
    <dgm:cxn modelId="{51C85572-02E2-48BB-937B-40735D9B4F83}" type="presParOf" srcId="{919EDB5D-8F7D-4876-AC6F-130825D55A18}" destId="{2DA8C6EF-A09C-454B-8235-7CD1663EDD3D}" srcOrd="0" destOrd="0" presId="urn:microsoft.com/office/officeart/2005/8/layout/vList2"/>
    <dgm:cxn modelId="{9E44EE0A-B407-4210-85FA-AB89B2B2D330}" type="presParOf" srcId="{919EDB5D-8F7D-4876-AC6F-130825D55A18}" destId="{BBB32C8D-2E5F-471B-8B0B-DFA536100FE2}" srcOrd="1" destOrd="0" presId="urn:microsoft.com/office/officeart/2005/8/layout/vList2"/>
    <dgm:cxn modelId="{DC38F8FE-AF34-4E46-97BC-E9FA289498AB}" type="presParOf" srcId="{919EDB5D-8F7D-4876-AC6F-130825D55A18}" destId="{C1612DB1-5DB4-4426-949E-21C7FC3CABF3}" srcOrd="2" destOrd="0" presId="urn:microsoft.com/office/officeart/2005/8/layout/vList2"/>
    <dgm:cxn modelId="{2BA92CC8-DBEF-4669-BF1F-A94AD4740D7B}" type="presParOf" srcId="{919EDB5D-8F7D-4876-AC6F-130825D55A18}" destId="{43C4A017-00F0-4787-ABAA-E8D4A6BAF100}" srcOrd="3" destOrd="0" presId="urn:microsoft.com/office/officeart/2005/8/layout/vList2"/>
    <dgm:cxn modelId="{096A6264-5A3A-4F54-926B-747DA4EF1AC1}" type="presParOf" srcId="{919EDB5D-8F7D-4876-AC6F-130825D55A18}" destId="{5EDE6F78-897B-408E-B225-577122ED6F34}" srcOrd="4" destOrd="0" presId="urn:microsoft.com/office/officeart/2005/8/layout/vList2"/>
    <dgm:cxn modelId="{6D223B37-B24D-4124-A656-3486DF2C11C7}" type="presParOf" srcId="{919EDB5D-8F7D-4876-AC6F-130825D55A18}" destId="{E6BD2EA7-2A10-4634-B45C-00AE445A2A7B}" srcOrd="5" destOrd="0" presId="urn:microsoft.com/office/officeart/2005/8/layout/vList2"/>
    <dgm:cxn modelId="{61D34A88-BA7F-43C4-BA2C-5708E52603B2}" type="presParOf" srcId="{919EDB5D-8F7D-4876-AC6F-130825D55A18}" destId="{1B3303C4-B2FB-4E34-95A4-DF2ACD62120E}" srcOrd="6" destOrd="0" presId="urn:microsoft.com/office/officeart/2005/8/layout/vList2"/>
    <dgm:cxn modelId="{40AF9613-50F3-4A5A-A304-15E6DE574135}" type="presParOf" srcId="{919EDB5D-8F7D-4876-AC6F-130825D55A18}" destId="{EEFC21A3-1F96-49D5-A196-9BD8533FEA51}" srcOrd="7" destOrd="0" presId="urn:microsoft.com/office/officeart/2005/8/layout/vList2"/>
    <dgm:cxn modelId="{5E2862F2-5443-4C42-8273-C1B9B8D00419}" type="presParOf" srcId="{919EDB5D-8F7D-4876-AC6F-130825D55A18}" destId="{8A665294-4F41-4C29-A306-17F8600072E7}" srcOrd="8" destOrd="0" presId="urn:microsoft.com/office/officeart/2005/8/layout/vList2"/>
    <dgm:cxn modelId="{0EE424A5-2C9A-4534-92D2-2C512A6B6524}" type="presParOf" srcId="{919EDB5D-8F7D-4876-AC6F-130825D55A18}" destId="{AD8548C7-672D-4436-B980-805D3CF9E456}" srcOrd="9" destOrd="0" presId="urn:microsoft.com/office/officeart/2005/8/layout/vList2"/>
    <dgm:cxn modelId="{5AC66A2C-4053-4BA7-A158-F63466C2EE2C}" type="presParOf" srcId="{919EDB5D-8F7D-4876-AC6F-130825D55A18}" destId="{12E86E66-25C5-419C-8779-617FD0A942A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B3E074C-6D3B-44CE-8367-B63A555FD6A8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65CAB1DA-4715-4EB2-BDD8-52D2BF0DD379}">
      <dgm:prSet/>
      <dgm:spPr/>
      <dgm:t>
        <a:bodyPr/>
        <a:lstStyle/>
        <a:p>
          <a:r>
            <a:rPr lang="fi-FI" b="1" i="0" baseline="0"/>
            <a:t>Euroopan pankkiviranomainen EPV: </a:t>
          </a:r>
          <a:endParaRPr lang="fi-FI"/>
        </a:p>
      </dgm:t>
    </dgm:pt>
    <dgm:pt modelId="{DC632404-0AD8-4134-9C37-2895B9FA5045}" type="parTrans" cxnId="{8C5867F9-D663-4DAD-872B-54AF4921C380}">
      <dgm:prSet/>
      <dgm:spPr/>
      <dgm:t>
        <a:bodyPr/>
        <a:lstStyle/>
        <a:p>
          <a:endParaRPr lang="fi-FI"/>
        </a:p>
      </dgm:t>
    </dgm:pt>
    <dgm:pt modelId="{901A5159-9434-45C8-9E0A-C85B7C40216F}" type="sibTrans" cxnId="{8C5867F9-D663-4DAD-872B-54AF4921C380}">
      <dgm:prSet/>
      <dgm:spPr/>
      <dgm:t>
        <a:bodyPr/>
        <a:lstStyle/>
        <a:p>
          <a:endParaRPr lang="fi-FI"/>
        </a:p>
      </dgm:t>
    </dgm:pt>
    <dgm:pt modelId="{A4A23FD0-3F1B-4A76-BA86-5914A0B84CF2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1"/>
            </a:rPr>
            <a:t>https://eur-lex.europa.eu/legal-content/FI/AUTO/?uri=legissum:mi0069</a:t>
          </a:r>
          <a:r>
            <a:rPr lang="fi-FI" b="1" i="0" baseline="0"/>
            <a:t> </a:t>
          </a:r>
          <a:endParaRPr lang="fi-FI"/>
        </a:p>
      </dgm:t>
    </dgm:pt>
    <dgm:pt modelId="{7EA56393-6A0C-48B6-B9DF-C9445DC8A096}" type="parTrans" cxnId="{0F38D795-5FF0-443D-95E4-5DE66A62D0E1}">
      <dgm:prSet/>
      <dgm:spPr/>
      <dgm:t>
        <a:bodyPr/>
        <a:lstStyle/>
        <a:p>
          <a:endParaRPr lang="fi-FI"/>
        </a:p>
      </dgm:t>
    </dgm:pt>
    <dgm:pt modelId="{208EF75B-01C0-4555-8A23-08176FABB9B3}" type="sibTrans" cxnId="{0F38D795-5FF0-443D-95E4-5DE66A62D0E1}">
      <dgm:prSet/>
      <dgm:spPr/>
      <dgm:t>
        <a:bodyPr/>
        <a:lstStyle/>
        <a:p>
          <a:endParaRPr lang="fi-FI"/>
        </a:p>
      </dgm:t>
    </dgm:pt>
    <dgm:pt modelId="{00A9D83E-17B2-4BFC-9D6E-2396C78E973A}">
      <dgm:prSet/>
      <dgm:spPr/>
      <dgm:t>
        <a:bodyPr/>
        <a:lstStyle/>
        <a:p>
          <a:r>
            <a:rPr lang="fi-FI" b="1"/>
            <a:t>Euroopan arvopaperimarkkinaviranomainen ESMA: </a:t>
          </a:r>
          <a:endParaRPr lang="fi-FI"/>
        </a:p>
      </dgm:t>
    </dgm:pt>
    <dgm:pt modelId="{388A08C9-FFF2-4B71-B346-B65E437948C4}" type="parTrans" cxnId="{C31AD6C5-34EB-40F7-8326-64609C66F82D}">
      <dgm:prSet/>
      <dgm:spPr/>
      <dgm:t>
        <a:bodyPr/>
        <a:lstStyle/>
        <a:p>
          <a:endParaRPr lang="fi-FI"/>
        </a:p>
      </dgm:t>
    </dgm:pt>
    <dgm:pt modelId="{89793A11-9DA1-4561-AE31-B85CD509EBA3}" type="sibTrans" cxnId="{C31AD6C5-34EB-40F7-8326-64609C66F82D}">
      <dgm:prSet/>
      <dgm:spPr/>
      <dgm:t>
        <a:bodyPr/>
        <a:lstStyle/>
        <a:p>
          <a:endParaRPr lang="fi-FI"/>
        </a:p>
      </dgm:t>
    </dgm:pt>
    <dgm:pt modelId="{BF1FB200-1840-42EF-9AF9-5EA490FB7D60}">
      <dgm:prSet/>
      <dgm:spPr/>
      <dgm:t>
        <a:bodyPr/>
        <a:lstStyle/>
        <a:p>
          <a:r>
            <a:rPr lang="fi-FI" b="0">
              <a:hlinkClick xmlns:r="http://schemas.openxmlformats.org/officeDocument/2006/relationships" r:id="rId2"/>
            </a:rPr>
            <a:t>https://eur-lex.europa.eu/legal-content/FI/AUTO/?uri=legissum:mi0071</a:t>
          </a:r>
          <a:r>
            <a:rPr lang="fi-FI" b="0"/>
            <a:t> </a:t>
          </a:r>
          <a:endParaRPr lang="fi-FI"/>
        </a:p>
      </dgm:t>
    </dgm:pt>
    <dgm:pt modelId="{144D2B83-ABC5-456C-B458-DB1BDF462880}" type="parTrans" cxnId="{ECE4D190-C0C4-4CA4-9ABC-9CA17A94BD97}">
      <dgm:prSet/>
      <dgm:spPr/>
      <dgm:t>
        <a:bodyPr/>
        <a:lstStyle/>
        <a:p>
          <a:endParaRPr lang="fi-FI"/>
        </a:p>
      </dgm:t>
    </dgm:pt>
    <dgm:pt modelId="{DF077CED-4D63-48A7-8B4B-0BB1063002DE}" type="sibTrans" cxnId="{ECE4D190-C0C4-4CA4-9ABC-9CA17A94BD97}">
      <dgm:prSet/>
      <dgm:spPr/>
      <dgm:t>
        <a:bodyPr/>
        <a:lstStyle/>
        <a:p>
          <a:endParaRPr lang="fi-FI"/>
        </a:p>
      </dgm:t>
    </dgm:pt>
    <dgm:pt modelId="{9EBA4F1C-268D-40E5-A1F1-E9193E885663}">
      <dgm:prSet/>
      <dgm:spPr/>
      <dgm:t>
        <a:bodyPr/>
        <a:lstStyle/>
        <a:p>
          <a:r>
            <a:rPr lang="fi-FI" b="1" i="0" baseline="0"/>
            <a:t>Euroopan vakuutus- ja työeläkeviranomainen EIOPA: </a:t>
          </a:r>
          <a:endParaRPr lang="fi-FI"/>
        </a:p>
      </dgm:t>
    </dgm:pt>
    <dgm:pt modelId="{C1908210-1329-4430-AA48-E15838103509}" type="parTrans" cxnId="{F0511D6B-542A-42C9-A5BE-91934430C783}">
      <dgm:prSet/>
      <dgm:spPr/>
      <dgm:t>
        <a:bodyPr/>
        <a:lstStyle/>
        <a:p>
          <a:endParaRPr lang="fi-FI"/>
        </a:p>
      </dgm:t>
    </dgm:pt>
    <dgm:pt modelId="{6FF0FC2E-ACF8-4876-9BCE-6E0982CADEC4}" type="sibTrans" cxnId="{F0511D6B-542A-42C9-A5BE-91934430C783}">
      <dgm:prSet/>
      <dgm:spPr/>
      <dgm:t>
        <a:bodyPr/>
        <a:lstStyle/>
        <a:p>
          <a:endParaRPr lang="fi-FI"/>
        </a:p>
      </dgm:t>
    </dgm:pt>
    <dgm:pt modelId="{7B969D3E-8ED3-4AF3-A36F-085259778646}">
      <dgm:prSet/>
      <dgm:spPr/>
      <dgm:t>
        <a:bodyPr/>
        <a:lstStyle/>
        <a:p>
          <a:r>
            <a:rPr lang="fi-FI" b="0" i="0" baseline="0">
              <a:hlinkClick xmlns:r="http://schemas.openxmlformats.org/officeDocument/2006/relationships" r:id="rId3"/>
            </a:rPr>
            <a:t>https://eur-lex.europa.eu/legal-content/FI/AUTO/?uri=legissum:mi0070</a:t>
          </a:r>
          <a:r>
            <a:rPr lang="fi-FI" b="0" i="0" baseline="0"/>
            <a:t> </a:t>
          </a:r>
          <a:endParaRPr lang="fi-FI"/>
        </a:p>
      </dgm:t>
    </dgm:pt>
    <dgm:pt modelId="{3F68EC4D-2514-4ED6-A258-AF0C28501958}" type="parTrans" cxnId="{36B72F22-63A5-480C-AE02-98A75DC7F26C}">
      <dgm:prSet/>
      <dgm:spPr/>
      <dgm:t>
        <a:bodyPr/>
        <a:lstStyle/>
        <a:p>
          <a:endParaRPr lang="fi-FI"/>
        </a:p>
      </dgm:t>
    </dgm:pt>
    <dgm:pt modelId="{D83A30CE-987D-4E6F-BBA8-9A5FCDDCF598}" type="sibTrans" cxnId="{36B72F22-63A5-480C-AE02-98A75DC7F26C}">
      <dgm:prSet/>
      <dgm:spPr/>
      <dgm:t>
        <a:bodyPr/>
        <a:lstStyle/>
        <a:p>
          <a:endParaRPr lang="fi-FI"/>
        </a:p>
      </dgm:t>
    </dgm:pt>
    <dgm:pt modelId="{9DC3CACC-74DD-4F41-8943-C0B00AF9DBEB}">
      <dgm:prSet/>
      <dgm:spPr/>
      <dgm:t>
        <a:bodyPr/>
        <a:lstStyle/>
        <a:p>
          <a:r>
            <a:rPr lang="fi-FI" b="1"/>
            <a:t>Euroopan Parlamentin Ja Neuvoston Direktiivi 2013/36/EU oikeudesta harjoittaa luottolaitostoimintaa ja luottolaitosten ja sijoituspalveluyritysten vakavaraisuusvalvonnasta: </a:t>
          </a:r>
          <a:r>
            <a:rPr lang="fi-FI" b="0">
              <a:hlinkClick xmlns:r="http://schemas.openxmlformats.org/officeDocument/2006/relationships" r:id="rId4"/>
            </a:rPr>
            <a:t>https://eur-lex.europa.eu/legal-content/FI/AUTO/?uri=legissum:240406_3</a:t>
          </a:r>
          <a:r>
            <a:rPr lang="fi-FI" b="0"/>
            <a:t> </a:t>
          </a:r>
          <a:endParaRPr lang="fi-FI"/>
        </a:p>
      </dgm:t>
    </dgm:pt>
    <dgm:pt modelId="{56575BE5-7E9C-4F43-A824-7F1DE0232ADC}" type="parTrans" cxnId="{76EDF15F-798A-49DF-8F54-259835444ADB}">
      <dgm:prSet/>
      <dgm:spPr/>
      <dgm:t>
        <a:bodyPr/>
        <a:lstStyle/>
        <a:p>
          <a:endParaRPr lang="fi-FI"/>
        </a:p>
      </dgm:t>
    </dgm:pt>
    <dgm:pt modelId="{BC9AAC1A-8B41-4A1F-93C3-A382331FA964}" type="sibTrans" cxnId="{76EDF15F-798A-49DF-8F54-259835444ADB}">
      <dgm:prSet/>
      <dgm:spPr/>
      <dgm:t>
        <a:bodyPr/>
        <a:lstStyle/>
        <a:p>
          <a:endParaRPr lang="fi-FI"/>
        </a:p>
      </dgm:t>
    </dgm:pt>
    <dgm:pt modelId="{034381C1-9468-494E-8F34-26387AFB6787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5"/>
            </a:rPr>
            <a:t>Asetus (EU) 575/2013 - pankkien ja sijoituspalveluyritysten riskinhallinnan ja riittävän pääoman varmistaminen</a:t>
          </a:r>
          <a:r>
            <a:rPr lang="fi-FI" b="0"/>
            <a:t> </a:t>
          </a:r>
          <a:endParaRPr lang="fi-FI"/>
        </a:p>
      </dgm:t>
    </dgm:pt>
    <dgm:pt modelId="{3E794139-520E-4E0C-98FE-8305C9614A5A}" type="parTrans" cxnId="{952B6746-46F1-4FD7-8E78-7C30E12CA036}">
      <dgm:prSet/>
      <dgm:spPr/>
      <dgm:t>
        <a:bodyPr/>
        <a:lstStyle/>
        <a:p>
          <a:endParaRPr lang="fi-FI"/>
        </a:p>
      </dgm:t>
    </dgm:pt>
    <dgm:pt modelId="{AD8FD9B9-EB03-403D-9090-4BF540BF6F34}" type="sibTrans" cxnId="{952B6746-46F1-4FD7-8E78-7C30E12CA036}">
      <dgm:prSet/>
      <dgm:spPr/>
      <dgm:t>
        <a:bodyPr/>
        <a:lstStyle/>
        <a:p>
          <a:endParaRPr lang="fi-FI"/>
        </a:p>
      </dgm:t>
    </dgm:pt>
    <dgm:pt modelId="{F1EC0DD9-CBAE-4699-99B9-0F07420BECDE}">
      <dgm:prSet/>
      <dgm:spPr/>
      <dgm:t>
        <a:bodyPr/>
        <a:lstStyle/>
        <a:p>
          <a:r>
            <a:rPr lang="fi-FI" b="1" i="0" baseline="0"/>
            <a:t>Talletusten vakuusjärjestelmät: </a:t>
          </a:r>
          <a:r>
            <a:rPr lang="fi-FI" b="0" i="0" baseline="0">
              <a:hlinkClick xmlns:r="http://schemas.openxmlformats.org/officeDocument/2006/relationships" r:id="rId6"/>
            </a:rPr>
            <a:t>https://eur-lex.europa.eu/legal-content/FI/AUTO/?uri=legissum:240406_9</a:t>
          </a:r>
          <a:r>
            <a:rPr lang="fi-FI" b="0" i="0" baseline="0"/>
            <a:t> </a:t>
          </a:r>
          <a:endParaRPr lang="fi-FI"/>
        </a:p>
      </dgm:t>
    </dgm:pt>
    <dgm:pt modelId="{682809B0-97EC-4FFA-B7B1-6F0EEA4F8241}" type="parTrans" cxnId="{81B4C737-A722-406F-AF7C-A1AE362CAD5B}">
      <dgm:prSet/>
      <dgm:spPr/>
      <dgm:t>
        <a:bodyPr/>
        <a:lstStyle/>
        <a:p>
          <a:endParaRPr lang="fi-FI"/>
        </a:p>
      </dgm:t>
    </dgm:pt>
    <dgm:pt modelId="{2456DBCD-5FD0-4247-98CC-AAE58DFE630B}" type="sibTrans" cxnId="{81B4C737-A722-406F-AF7C-A1AE362CAD5B}">
      <dgm:prSet/>
      <dgm:spPr/>
      <dgm:t>
        <a:bodyPr/>
        <a:lstStyle/>
        <a:p>
          <a:endParaRPr lang="fi-FI"/>
        </a:p>
      </dgm:t>
    </dgm:pt>
    <dgm:pt modelId="{83DBC2F6-1949-4CA4-BABC-C9E43CA758A8}" type="pres">
      <dgm:prSet presAssocID="{8B3E074C-6D3B-44CE-8367-B63A555FD6A8}" presName="linear" presStyleCnt="0">
        <dgm:presLayoutVars>
          <dgm:animLvl val="lvl"/>
          <dgm:resizeHandles val="exact"/>
        </dgm:presLayoutVars>
      </dgm:prSet>
      <dgm:spPr/>
    </dgm:pt>
    <dgm:pt modelId="{98DE0715-3DE4-4801-B053-B0E51C9B36A3}" type="pres">
      <dgm:prSet presAssocID="{65CAB1DA-4715-4EB2-BDD8-52D2BF0DD379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3AA97599-36E9-49E3-8B7A-C4AADDE9C8DE}" type="pres">
      <dgm:prSet presAssocID="{901A5159-9434-45C8-9E0A-C85B7C40216F}" presName="spacer" presStyleCnt="0"/>
      <dgm:spPr/>
    </dgm:pt>
    <dgm:pt modelId="{387F6BA3-CEAA-40A2-98F5-54C96F59A147}" type="pres">
      <dgm:prSet presAssocID="{A4A23FD0-3F1B-4A76-BA86-5914A0B84CF2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27679226-87F7-42A5-8843-DA50A37B69CC}" type="pres">
      <dgm:prSet presAssocID="{208EF75B-01C0-4555-8A23-08176FABB9B3}" presName="spacer" presStyleCnt="0"/>
      <dgm:spPr/>
    </dgm:pt>
    <dgm:pt modelId="{4154210B-F600-4485-9695-22EA902F3AA3}" type="pres">
      <dgm:prSet presAssocID="{00A9D83E-17B2-4BFC-9D6E-2396C78E973A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D33399CF-70EB-4B93-86A6-0FB74666ECBF}" type="pres">
      <dgm:prSet presAssocID="{89793A11-9DA1-4561-AE31-B85CD509EBA3}" presName="spacer" presStyleCnt="0"/>
      <dgm:spPr/>
    </dgm:pt>
    <dgm:pt modelId="{E16167F7-7C11-4768-857F-6F14BE9F2822}" type="pres">
      <dgm:prSet presAssocID="{BF1FB200-1840-42EF-9AF9-5EA490FB7D60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AC27E2C2-6A30-44C0-9A40-DDA04C898083}" type="pres">
      <dgm:prSet presAssocID="{DF077CED-4D63-48A7-8B4B-0BB1063002DE}" presName="spacer" presStyleCnt="0"/>
      <dgm:spPr/>
    </dgm:pt>
    <dgm:pt modelId="{2F5E8C6F-4402-4F50-956E-AB90ED1065CA}" type="pres">
      <dgm:prSet presAssocID="{9EBA4F1C-268D-40E5-A1F1-E9193E885663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FF039944-7760-401F-86F5-14C9EDBE35DF}" type="pres">
      <dgm:prSet presAssocID="{6FF0FC2E-ACF8-4876-9BCE-6E0982CADEC4}" presName="spacer" presStyleCnt="0"/>
      <dgm:spPr/>
    </dgm:pt>
    <dgm:pt modelId="{5037AB61-7EB6-48B5-B185-5E648C47C3CB}" type="pres">
      <dgm:prSet presAssocID="{7B969D3E-8ED3-4AF3-A36F-085259778646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6D148206-A5A3-4F25-92A3-57F41A5799F2}" type="pres">
      <dgm:prSet presAssocID="{D83A30CE-987D-4E6F-BBA8-9A5FCDDCF598}" presName="spacer" presStyleCnt="0"/>
      <dgm:spPr/>
    </dgm:pt>
    <dgm:pt modelId="{EF78A8E0-DA9E-4844-B726-715E79A21E62}" type="pres">
      <dgm:prSet presAssocID="{9DC3CACC-74DD-4F41-8943-C0B00AF9DBEB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FB1CC2C5-63B1-4D85-B59C-E5D2040FE418}" type="pres">
      <dgm:prSet presAssocID="{BC9AAC1A-8B41-4A1F-93C3-A382331FA964}" presName="spacer" presStyleCnt="0"/>
      <dgm:spPr/>
    </dgm:pt>
    <dgm:pt modelId="{CC042F5C-8938-43B1-98D3-1C69D03D74AC}" type="pres">
      <dgm:prSet presAssocID="{034381C1-9468-494E-8F34-26387AFB6787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F12A8F5C-50F3-4334-A888-E31D480D7A46}" type="pres">
      <dgm:prSet presAssocID="{AD8FD9B9-EB03-403D-9090-4BF540BF6F34}" presName="spacer" presStyleCnt="0"/>
      <dgm:spPr/>
    </dgm:pt>
    <dgm:pt modelId="{B84511E2-3485-4F93-B13E-8A84B0BF0C08}" type="pres">
      <dgm:prSet presAssocID="{F1EC0DD9-CBAE-4699-99B9-0F07420BECDE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DA5F9619-FEED-4173-BC24-1FFC6713B4E9}" type="presOf" srcId="{034381C1-9468-494E-8F34-26387AFB6787}" destId="{CC042F5C-8938-43B1-98D3-1C69D03D74AC}" srcOrd="0" destOrd="0" presId="urn:microsoft.com/office/officeart/2005/8/layout/vList2"/>
    <dgm:cxn modelId="{8C2DC21F-2B95-4291-8AFA-BEADA0EC75E2}" type="presOf" srcId="{A4A23FD0-3F1B-4A76-BA86-5914A0B84CF2}" destId="{387F6BA3-CEAA-40A2-98F5-54C96F59A147}" srcOrd="0" destOrd="0" presId="urn:microsoft.com/office/officeart/2005/8/layout/vList2"/>
    <dgm:cxn modelId="{36B72F22-63A5-480C-AE02-98A75DC7F26C}" srcId="{8B3E074C-6D3B-44CE-8367-B63A555FD6A8}" destId="{7B969D3E-8ED3-4AF3-A36F-085259778646}" srcOrd="5" destOrd="0" parTransId="{3F68EC4D-2514-4ED6-A258-AF0C28501958}" sibTransId="{D83A30CE-987D-4E6F-BBA8-9A5FCDDCF598}"/>
    <dgm:cxn modelId="{81B4C737-A722-406F-AF7C-A1AE362CAD5B}" srcId="{8B3E074C-6D3B-44CE-8367-B63A555FD6A8}" destId="{F1EC0DD9-CBAE-4699-99B9-0F07420BECDE}" srcOrd="8" destOrd="0" parTransId="{682809B0-97EC-4FFA-B7B1-6F0EEA4F8241}" sibTransId="{2456DBCD-5FD0-4247-98CC-AAE58DFE630B}"/>
    <dgm:cxn modelId="{76EDF15F-798A-49DF-8F54-259835444ADB}" srcId="{8B3E074C-6D3B-44CE-8367-B63A555FD6A8}" destId="{9DC3CACC-74DD-4F41-8943-C0B00AF9DBEB}" srcOrd="6" destOrd="0" parTransId="{56575BE5-7E9C-4F43-A824-7F1DE0232ADC}" sibTransId="{BC9AAC1A-8B41-4A1F-93C3-A382331FA964}"/>
    <dgm:cxn modelId="{952B6746-46F1-4FD7-8E78-7C30E12CA036}" srcId="{8B3E074C-6D3B-44CE-8367-B63A555FD6A8}" destId="{034381C1-9468-494E-8F34-26387AFB6787}" srcOrd="7" destOrd="0" parTransId="{3E794139-520E-4E0C-98FE-8305C9614A5A}" sibTransId="{AD8FD9B9-EB03-403D-9090-4BF540BF6F34}"/>
    <dgm:cxn modelId="{F0511D6B-542A-42C9-A5BE-91934430C783}" srcId="{8B3E074C-6D3B-44CE-8367-B63A555FD6A8}" destId="{9EBA4F1C-268D-40E5-A1F1-E9193E885663}" srcOrd="4" destOrd="0" parTransId="{C1908210-1329-4430-AA48-E15838103509}" sibTransId="{6FF0FC2E-ACF8-4876-9BCE-6E0982CADEC4}"/>
    <dgm:cxn modelId="{68876450-8B7E-4090-B04B-C0D0FDB904A6}" type="presOf" srcId="{00A9D83E-17B2-4BFC-9D6E-2396C78E973A}" destId="{4154210B-F600-4485-9695-22EA902F3AA3}" srcOrd="0" destOrd="0" presId="urn:microsoft.com/office/officeart/2005/8/layout/vList2"/>
    <dgm:cxn modelId="{9EB9C772-AB26-4C01-8224-4146E57BD2D2}" type="presOf" srcId="{F1EC0DD9-CBAE-4699-99B9-0F07420BECDE}" destId="{B84511E2-3485-4F93-B13E-8A84B0BF0C08}" srcOrd="0" destOrd="0" presId="urn:microsoft.com/office/officeart/2005/8/layout/vList2"/>
    <dgm:cxn modelId="{87449B7C-3BC0-47AB-81BA-98521A6F3E18}" type="presOf" srcId="{9DC3CACC-74DD-4F41-8943-C0B00AF9DBEB}" destId="{EF78A8E0-DA9E-4844-B726-715E79A21E62}" srcOrd="0" destOrd="0" presId="urn:microsoft.com/office/officeart/2005/8/layout/vList2"/>
    <dgm:cxn modelId="{526E0782-A2A2-4CCB-A493-E2A3352CA106}" type="presOf" srcId="{8B3E074C-6D3B-44CE-8367-B63A555FD6A8}" destId="{83DBC2F6-1949-4CA4-BABC-C9E43CA758A8}" srcOrd="0" destOrd="0" presId="urn:microsoft.com/office/officeart/2005/8/layout/vList2"/>
    <dgm:cxn modelId="{E609F28F-9E49-46DE-84DC-97E826E117C3}" type="presOf" srcId="{65CAB1DA-4715-4EB2-BDD8-52D2BF0DD379}" destId="{98DE0715-3DE4-4801-B053-B0E51C9B36A3}" srcOrd="0" destOrd="0" presId="urn:microsoft.com/office/officeart/2005/8/layout/vList2"/>
    <dgm:cxn modelId="{ECE4D190-C0C4-4CA4-9ABC-9CA17A94BD97}" srcId="{8B3E074C-6D3B-44CE-8367-B63A555FD6A8}" destId="{BF1FB200-1840-42EF-9AF9-5EA490FB7D60}" srcOrd="3" destOrd="0" parTransId="{144D2B83-ABC5-456C-B458-DB1BDF462880}" sibTransId="{DF077CED-4D63-48A7-8B4B-0BB1063002DE}"/>
    <dgm:cxn modelId="{0F38D795-5FF0-443D-95E4-5DE66A62D0E1}" srcId="{8B3E074C-6D3B-44CE-8367-B63A555FD6A8}" destId="{A4A23FD0-3F1B-4A76-BA86-5914A0B84CF2}" srcOrd="1" destOrd="0" parTransId="{7EA56393-6A0C-48B6-B9DF-C9445DC8A096}" sibTransId="{208EF75B-01C0-4555-8A23-08176FABB9B3}"/>
    <dgm:cxn modelId="{51FD0298-B21E-4028-9156-996329528DF6}" type="presOf" srcId="{BF1FB200-1840-42EF-9AF9-5EA490FB7D60}" destId="{E16167F7-7C11-4768-857F-6F14BE9F2822}" srcOrd="0" destOrd="0" presId="urn:microsoft.com/office/officeart/2005/8/layout/vList2"/>
    <dgm:cxn modelId="{C0E93A98-D64B-4A3D-9120-665D57B83673}" type="presOf" srcId="{9EBA4F1C-268D-40E5-A1F1-E9193E885663}" destId="{2F5E8C6F-4402-4F50-956E-AB90ED1065CA}" srcOrd="0" destOrd="0" presId="urn:microsoft.com/office/officeart/2005/8/layout/vList2"/>
    <dgm:cxn modelId="{4D2AE2A5-0108-4662-89A5-8BF4AE977E72}" type="presOf" srcId="{7B969D3E-8ED3-4AF3-A36F-085259778646}" destId="{5037AB61-7EB6-48B5-B185-5E648C47C3CB}" srcOrd="0" destOrd="0" presId="urn:microsoft.com/office/officeart/2005/8/layout/vList2"/>
    <dgm:cxn modelId="{C31AD6C5-34EB-40F7-8326-64609C66F82D}" srcId="{8B3E074C-6D3B-44CE-8367-B63A555FD6A8}" destId="{00A9D83E-17B2-4BFC-9D6E-2396C78E973A}" srcOrd="2" destOrd="0" parTransId="{388A08C9-FFF2-4B71-B346-B65E437948C4}" sibTransId="{89793A11-9DA1-4561-AE31-B85CD509EBA3}"/>
    <dgm:cxn modelId="{8C5867F9-D663-4DAD-872B-54AF4921C380}" srcId="{8B3E074C-6D3B-44CE-8367-B63A555FD6A8}" destId="{65CAB1DA-4715-4EB2-BDD8-52D2BF0DD379}" srcOrd="0" destOrd="0" parTransId="{DC632404-0AD8-4134-9C37-2895B9FA5045}" sibTransId="{901A5159-9434-45C8-9E0A-C85B7C40216F}"/>
    <dgm:cxn modelId="{4924CBE8-CBD8-42CB-9DD0-486D2B5A7D41}" type="presParOf" srcId="{83DBC2F6-1949-4CA4-BABC-C9E43CA758A8}" destId="{98DE0715-3DE4-4801-B053-B0E51C9B36A3}" srcOrd="0" destOrd="0" presId="urn:microsoft.com/office/officeart/2005/8/layout/vList2"/>
    <dgm:cxn modelId="{88FE2C78-A215-4E25-9259-B089ECD55CC4}" type="presParOf" srcId="{83DBC2F6-1949-4CA4-BABC-C9E43CA758A8}" destId="{3AA97599-36E9-49E3-8B7A-C4AADDE9C8DE}" srcOrd="1" destOrd="0" presId="urn:microsoft.com/office/officeart/2005/8/layout/vList2"/>
    <dgm:cxn modelId="{FF64C7F0-39D1-4DDF-BA38-C4D6D4AE11EB}" type="presParOf" srcId="{83DBC2F6-1949-4CA4-BABC-C9E43CA758A8}" destId="{387F6BA3-CEAA-40A2-98F5-54C96F59A147}" srcOrd="2" destOrd="0" presId="urn:microsoft.com/office/officeart/2005/8/layout/vList2"/>
    <dgm:cxn modelId="{BFDABA75-A74F-496E-9963-6B196E19EBCC}" type="presParOf" srcId="{83DBC2F6-1949-4CA4-BABC-C9E43CA758A8}" destId="{27679226-87F7-42A5-8843-DA50A37B69CC}" srcOrd="3" destOrd="0" presId="urn:microsoft.com/office/officeart/2005/8/layout/vList2"/>
    <dgm:cxn modelId="{0F84C233-E80F-4B34-8270-AFB6F07720AD}" type="presParOf" srcId="{83DBC2F6-1949-4CA4-BABC-C9E43CA758A8}" destId="{4154210B-F600-4485-9695-22EA902F3AA3}" srcOrd="4" destOrd="0" presId="urn:microsoft.com/office/officeart/2005/8/layout/vList2"/>
    <dgm:cxn modelId="{0F74D8B7-4505-463B-A205-79DAF867B4D7}" type="presParOf" srcId="{83DBC2F6-1949-4CA4-BABC-C9E43CA758A8}" destId="{D33399CF-70EB-4B93-86A6-0FB74666ECBF}" srcOrd="5" destOrd="0" presId="urn:microsoft.com/office/officeart/2005/8/layout/vList2"/>
    <dgm:cxn modelId="{78F0E3CA-68C1-4D6C-9D43-D3860E3122C4}" type="presParOf" srcId="{83DBC2F6-1949-4CA4-BABC-C9E43CA758A8}" destId="{E16167F7-7C11-4768-857F-6F14BE9F2822}" srcOrd="6" destOrd="0" presId="urn:microsoft.com/office/officeart/2005/8/layout/vList2"/>
    <dgm:cxn modelId="{8FC99FCA-67CE-40E7-84DB-6A84D51FC5AB}" type="presParOf" srcId="{83DBC2F6-1949-4CA4-BABC-C9E43CA758A8}" destId="{AC27E2C2-6A30-44C0-9A40-DDA04C898083}" srcOrd="7" destOrd="0" presId="urn:microsoft.com/office/officeart/2005/8/layout/vList2"/>
    <dgm:cxn modelId="{C190B6D9-9EDE-4895-AFD9-CF2D3FB2CDD2}" type="presParOf" srcId="{83DBC2F6-1949-4CA4-BABC-C9E43CA758A8}" destId="{2F5E8C6F-4402-4F50-956E-AB90ED1065CA}" srcOrd="8" destOrd="0" presId="urn:microsoft.com/office/officeart/2005/8/layout/vList2"/>
    <dgm:cxn modelId="{4EDF1430-6BA9-4B06-80C0-167AB4C99198}" type="presParOf" srcId="{83DBC2F6-1949-4CA4-BABC-C9E43CA758A8}" destId="{FF039944-7760-401F-86F5-14C9EDBE35DF}" srcOrd="9" destOrd="0" presId="urn:microsoft.com/office/officeart/2005/8/layout/vList2"/>
    <dgm:cxn modelId="{EF9EFCDF-5195-46BD-B65A-5FBDBDD4BF78}" type="presParOf" srcId="{83DBC2F6-1949-4CA4-BABC-C9E43CA758A8}" destId="{5037AB61-7EB6-48B5-B185-5E648C47C3CB}" srcOrd="10" destOrd="0" presId="urn:microsoft.com/office/officeart/2005/8/layout/vList2"/>
    <dgm:cxn modelId="{EC82CF55-F83C-417A-A5D7-35604946FB2C}" type="presParOf" srcId="{83DBC2F6-1949-4CA4-BABC-C9E43CA758A8}" destId="{6D148206-A5A3-4F25-92A3-57F41A5799F2}" srcOrd="11" destOrd="0" presId="urn:microsoft.com/office/officeart/2005/8/layout/vList2"/>
    <dgm:cxn modelId="{486DC8C8-9B3D-4B08-B777-F35AFEC1A416}" type="presParOf" srcId="{83DBC2F6-1949-4CA4-BABC-C9E43CA758A8}" destId="{EF78A8E0-DA9E-4844-B726-715E79A21E62}" srcOrd="12" destOrd="0" presId="urn:microsoft.com/office/officeart/2005/8/layout/vList2"/>
    <dgm:cxn modelId="{218486DE-B266-43C8-A196-704F655B9B45}" type="presParOf" srcId="{83DBC2F6-1949-4CA4-BABC-C9E43CA758A8}" destId="{FB1CC2C5-63B1-4D85-B59C-E5D2040FE418}" srcOrd="13" destOrd="0" presId="urn:microsoft.com/office/officeart/2005/8/layout/vList2"/>
    <dgm:cxn modelId="{88D0456E-9F88-4479-8F5E-2D37C3394235}" type="presParOf" srcId="{83DBC2F6-1949-4CA4-BABC-C9E43CA758A8}" destId="{CC042F5C-8938-43B1-98D3-1C69D03D74AC}" srcOrd="14" destOrd="0" presId="urn:microsoft.com/office/officeart/2005/8/layout/vList2"/>
    <dgm:cxn modelId="{8A4C2BDC-EF55-4FD6-BC7E-DCF81AD6F75F}" type="presParOf" srcId="{83DBC2F6-1949-4CA4-BABC-C9E43CA758A8}" destId="{F12A8F5C-50F3-4334-A888-E31D480D7A46}" srcOrd="15" destOrd="0" presId="urn:microsoft.com/office/officeart/2005/8/layout/vList2"/>
    <dgm:cxn modelId="{ECB9E995-D1E6-4786-A86C-207EC3522FE5}" type="presParOf" srcId="{83DBC2F6-1949-4CA4-BABC-C9E43CA758A8}" destId="{B84511E2-3485-4F93-B13E-8A84B0BF0C08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C479C6E-2A0E-403D-996D-1EBAEA627C21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i-FI"/>
        </a:p>
      </dgm:t>
    </dgm:pt>
    <dgm:pt modelId="{EC3A27EC-F692-4BD4-B2EC-F87D55DDF3C9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1"/>
            </a:rPr>
            <a:t>Asetus (EU) N:o 1286/2014 vähittäismarkkinoille tarkoitettuja paketoituja ja vakuutusmuotoisia sijoitustuotteita (PRIIP-tuotteita) koskevista avaintietoasiakirjoista</a:t>
          </a:r>
          <a:endParaRPr lang="fi-FI"/>
        </a:p>
      </dgm:t>
    </dgm:pt>
    <dgm:pt modelId="{6DA5B7E6-5975-41F1-960F-410A45FC5312}" type="parTrans" cxnId="{3FF6A9AD-7889-4853-AABF-4FEC7100FAC1}">
      <dgm:prSet/>
      <dgm:spPr/>
      <dgm:t>
        <a:bodyPr/>
        <a:lstStyle/>
        <a:p>
          <a:endParaRPr lang="fi-FI"/>
        </a:p>
      </dgm:t>
    </dgm:pt>
    <dgm:pt modelId="{9659F04F-65D0-4206-B850-8F7AC91D9A2D}" type="sibTrans" cxnId="{3FF6A9AD-7889-4853-AABF-4FEC7100FAC1}">
      <dgm:prSet/>
      <dgm:spPr/>
      <dgm:t>
        <a:bodyPr/>
        <a:lstStyle/>
        <a:p>
          <a:endParaRPr lang="fi-FI"/>
        </a:p>
      </dgm:t>
    </dgm:pt>
    <dgm:pt modelId="{23C804BF-C6DF-4A32-8C82-5FD22EE1B5A3}">
      <dgm:prSet/>
      <dgm:spPr/>
      <dgm:t>
        <a:bodyPr/>
        <a:lstStyle/>
        <a:p>
          <a:r>
            <a:rPr lang="fi-FI" b="1" i="0" baseline="0" dirty="0"/>
            <a:t>Maksupalveludirektiivi (PSD II): </a:t>
          </a:r>
          <a:r>
            <a:rPr lang="fi-FI" b="1" dirty="0">
              <a:hlinkClick xmlns:r="http://schemas.openxmlformats.org/officeDocument/2006/relationships" r:id="rId2"/>
            </a:rPr>
            <a:t>Direktiivi (EU) 2015/2366 EU:n laajuisista maksupalveluista</a:t>
          </a:r>
          <a:endParaRPr lang="fi-FI" dirty="0"/>
        </a:p>
      </dgm:t>
    </dgm:pt>
    <dgm:pt modelId="{9BF761C0-71A1-450F-BAEB-D40EAFE62C1A}" type="parTrans" cxnId="{701F6C2D-42F1-40B9-9FE6-8A6E533BF4FC}">
      <dgm:prSet/>
      <dgm:spPr/>
      <dgm:t>
        <a:bodyPr/>
        <a:lstStyle/>
        <a:p>
          <a:endParaRPr lang="fi-FI"/>
        </a:p>
      </dgm:t>
    </dgm:pt>
    <dgm:pt modelId="{30E03353-29A0-42FA-A7F6-523FC8DAB76B}" type="sibTrans" cxnId="{701F6C2D-42F1-40B9-9FE6-8A6E533BF4FC}">
      <dgm:prSet/>
      <dgm:spPr/>
      <dgm:t>
        <a:bodyPr/>
        <a:lstStyle/>
        <a:p>
          <a:endParaRPr lang="fi-FI"/>
        </a:p>
      </dgm:t>
    </dgm:pt>
    <dgm:pt modelId="{5C8DC374-22F6-412D-9779-C1B451D48680}">
      <dgm:prSet/>
      <dgm:spPr/>
      <dgm:t>
        <a:bodyPr/>
        <a:lstStyle/>
        <a:p>
          <a:r>
            <a:rPr lang="fi-FI" b="1" dirty="0" err="1">
              <a:hlinkClick xmlns:r="http://schemas.openxmlformats.org/officeDocument/2006/relationships" r:id="rId3"/>
            </a:rPr>
            <a:t>EPNDir</a:t>
          </a:r>
          <a:r>
            <a:rPr lang="fi-FI" b="1" dirty="0">
              <a:hlinkClick xmlns:r="http://schemas.openxmlformats.org/officeDocument/2006/relationships" r:id="rId3"/>
            </a:rPr>
            <a:t> 2002/65/EY kuluttajille tarkoitettujen rahoituspalvelujen etämyynnistä (rahoituspalvelujen etämyyntidirektiivi)</a:t>
          </a:r>
          <a:endParaRPr lang="fi-FI" dirty="0"/>
        </a:p>
      </dgm:t>
    </dgm:pt>
    <dgm:pt modelId="{DEC43582-67BF-4E7B-AD0A-93BAB38E6FB9}" type="parTrans" cxnId="{FE2A744F-77E5-466A-9847-319B2F2A408E}">
      <dgm:prSet/>
      <dgm:spPr/>
      <dgm:t>
        <a:bodyPr/>
        <a:lstStyle/>
        <a:p>
          <a:endParaRPr lang="fi-FI"/>
        </a:p>
      </dgm:t>
    </dgm:pt>
    <dgm:pt modelId="{B98371A7-A3CA-4154-9C0D-079E4398B2CA}" type="sibTrans" cxnId="{FE2A744F-77E5-466A-9847-319B2F2A408E}">
      <dgm:prSet/>
      <dgm:spPr/>
      <dgm:t>
        <a:bodyPr/>
        <a:lstStyle/>
        <a:p>
          <a:endParaRPr lang="fi-FI"/>
        </a:p>
      </dgm:t>
    </dgm:pt>
    <dgm:pt modelId="{2EEFBB8B-2970-4D70-9ED9-3AC1345BAB28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4"/>
            </a:rPr>
            <a:t>Direktiivi 2008/48/EY kulutusluottosopimuksista</a:t>
          </a:r>
          <a:r>
            <a:rPr lang="fi-FI" b="1"/>
            <a:t> </a:t>
          </a:r>
          <a:endParaRPr lang="fi-FI"/>
        </a:p>
      </dgm:t>
    </dgm:pt>
    <dgm:pt modelId="{264A0056-191E-46E1-97AD-511DAFAFB94E}" type="parTrans" cxnId="{516EB90C-E6A7-4960-96B1-75749AE051CF}">
      <dgm:prSet/>
      <dgm:spPr/>
      <dgm:t>
        <a:bodyPr/>
        <a:lstStyle/>
        <a:p>
          <a:endParaRPr lang="fi-FI"/>
        </a:p>
      </dgm:t>
    </dgm:pt>
    <dgm:pt modelId="{A5D79AC3-13B5-470F-AA1E-BF2F75DD5A55}" type="sibTrans" cxnId="{516EB90C-E6A7-4960-96B1-75749AE051CF}">
      <dgm:prSet/>
      <dgm:spPr/>
      <dgm:t>
        <a:bodyPr/>
        <a:lstStyle/>
        <a:p>
          <a:endParaRPr lang="fi-FI"/>
        </a:p>
      </dgm:t>
    </dgm:pt>
    <dgm:pt modelId="{3ADD958D-0974-41F4-A379-3A4B915EDB5A}">
      <dgm:prSet/>
      <dgm:spPr/>
      <dgm:t>
        <a:bodyPr/>
        <a:lstStyle/>
        <a:p>
          <a:r>
            <a:rPr lang="fi-FI" b="1"/>
            <a:t>Joukkorahoitus: </a:t>
          </a:r>
          <a:r>
            <a:rPr lang="fi-FI" b="1">
              <a:hlinkClick xmlns:r="http://schemas.openxmlformats.org/officeDocument/2006/relationships" r:id="rId5"/>
            </a:rPr>
            <a:t>EPNAs (EU) 2020/1503 yrityksille suunnatun joukkorahoituspalvelun eurooppalaisista tarjoajista </a:t>
          </a:r>
          <a:r>
            <a:rPr lang="fi-FI" b="1"/>
            <a:t>sekä asetuksen (EU) 2017/1129 ja direktiivin (EU) 2019/1937 muuttamisesta 7.10.2020 (joukkorahoitusasetus)</a:t>
          </a:r>
          <a:endParaRPr lang="fi-FI"/>
        </a:p>
      </dgm:t>
    </dgm:pt>
    <dgm:pt modelId="{EADC4616-98A2-400A-ACB5-41E2CDFEE75C}" type="parTrans" cxnId="{FD1A721E-E6DE-4F50-BE4D-5D64ACF4B22A}">
      <dgm:prSet/>
      <dgm:spPr/>
      <dgm:t>
        <a:bodyPr/>
        <a:lstStyle/>
        <a:p>
          <a:endParaRPr lang="fi-FI"/>
        </a:p>
      </dgm:t>
    </dgm:pt>
    <dgm:pt modelId="{ADF5BF10-D059-45C2-ABEC-1B6A0FA74484}" type="sibTrans" cxnId="{FD1A721E-E6DE-4F50-BE4D-5D64ACF4B22A}">
      <dgm:prSet/>
      <dgm:spPr/>
      <dgm:t>
        <a:bodyPr/>
        <a:lstStyle/>
        <a:p>
          <a:endParaRPr lang="fi-FI"/>
        </a:p>
      </dgm:t>
    </dgm:pt>
    <dgm:pt modelId="{69B9CC69-33D3-47C4-BC3F-3FD9317C9325}" type="pres">
      <dgm:prSet presAssocID="{EC479C6E-2A0E-403D-996D-1EBAEA627C21}" presName="linear" presStyleCnt="0">
        <dgm:presLayoutVars>
          <dgm:animLvl val="lvl"/>
          <dgm:resizeHandles val="exact"/>
        </dgm:presLayoutVars>
      </dgm:prSet>
      <dgm:spPr/>
    </dgm:pt>
    <dgm:pt modelId="{432628C9-12D2-4154-AA05-6D9BE6D5C5D0}" type="pres">
      <dgm:prSet presAssocID="{EC3A27EC-F692-4BD4-B2EC-F87D55DDF3C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5296BEC-4BA3-4E30-85D7-79C99F147494}" type="pres">
      <dgm:prSet presAssocID="{9659F04F-65D0-4206-B850-8F7AC91D9A2D}" presName="spacer" presStyleCnt="0"/>
      <dgm:spPr/>
    </dgm:pt>
    <dgm:pt modelId="{D9EE5D3E-C641-4DE7-812A-EC8B480BAEF5}" type="pres">
      <dgm:prSet presAssocID="{23C804BF-C6DF-4A32-8C82-5FD22EE1B5A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C51E06E-640F-4190-B64C-55A904C18BE8}" type="pres">
      <dgm:prSet presAssocID="{30E03353-29A0-42FA-A7F6-523FC8DAB76B}" presName="spacer" presStyleCnt="0"/>
      <dgm:spPr/>
    </dgm:pt>
    <dgm:pt modelId="{869F86BD-6B34-4A89-BCBF-85ACD9D9314F}" type="pres">
      <dgm:prSet presAssocID="{5C8DC374-22F6-412D-9779-C1B451D4868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1F4B78E-1D2B-4ED0-8D73-6D1E5B7C31BD}" type="pres">
      <dgm:prSet presAssocID="{B98371A7-A3CA-4154-9C0D-079E4398B2CA}" presName="spacer" presStyleCnt="0"/>
      <dgm:spPr/>
    </dgm:pt>
    <dgm:pt modelId="{245C327A-6235-4618-B1E0-54F91007C65E}" type="pres">
      <dgm:prSet presAssocID="{2EEFBB8B-2970-4D70-9ED9-3AC1345BAB2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1F337C0-6641-48F9-BDD9-48E6EA225DFE}" type="pres">
      <dgm:prSet presAssocID="{A5D79AC3-13B5-470F-AA1E-BF2F75DD5A55}" presName="spacer" presStyleCnt="0"/>
      <dgm:spPr/>
    </dgm:pt>
    <dgm:pt modelId="{173B0B42-A8DD-4D5E-9B3B-826EE58094A8}" type="pres">
      <dgm:prSet presAssocID="{3ADD958D-0974-41F4-A379-3A4B915EDB5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16EB90C-E6A7-4960-96B1-75749AE051CF}" srcId="{EC479C6E-2A0E-403D-996D-1EBAEA627C21}" destId="{2EEFBB8B-2970-4D70-9ED9-3AC1345BAB28}" srcOrd="3" destOrd="0" parTransId="{264A0056-191E-46E1-97AD-511DAFAFB94E}" sibTransId="{A5D79AC3-13B5-470F-AA1E-BF2F75DD5A55}"/>
    <dgm:cxn modelId="{FD1A721E-E6DE-4F50-BE4D-5D64ACF4B22A}" srcId="{EC479C6E-2A0E-403D-996D-1EBAEA627C21}" destId="{3ADD958D-0974-41F4-A379-3A4B915EDB5A}" srcOrd="4" destOrd="0" parTransId="{EADC4616-98A2-400A-ACB5-41E2CDFEE75C}" sibTransId="{ADF5BF10-D059-45C2-ABEC-1B6A0FA74484}"/>
    <dgm:cxn modelId="{ED010520-9C97-4188-B3CA-0D390DC00DA1}" type="presOf" srcId="{EC479C6E-2A0E-403D-996D-1EBAEA627C21}" destId="{69B9CC69-33D3-47C4-BC3F-3FD9317C9325}" srcOrd="0" destOrd="0" presId="urn:microsoft.com/office/officeart/2005/8/layout/vList2"/>
    <dgm:cxn modelId="{701F6C2D-42F1-40B9-9FE6-8A6E533BF4FC}" srcId="{EC479C6E-2A0E-403D-996D-1EBAEA627C21}" destId="{23C804BF-C6DF-4A32-8C82-5FD22EE1B5A3}" srcOrd="1" destOrd="0" parTransId="{9BF761C0-71A1-450F-BAEB-D40EAFE62C1A}" sibTransId="{30E03353-29A0-42FA-A7F6-523FC8DAB76B}"/>
    <dgm:cxn modelId="{4BF9614C-864C-4A73-BDAE-5591FC140DBC}" type="presOf" srcId="{3ADD958D-0974-41F4-A379-3A4B915EDB5A}" destId="{173B0B42-A8DD-4D5E-9B3B-826EE58094A8}" srcOrd="0" destOrd="0" presId="urn:microsoft.com/office/officeart/2005/8/layout/vList2"/>
    <dgm:cxn modelId="{FE2A744F-77E5-466A-9847-319B2F2A408E}" srcId="{EC479C6E-2A0E-403D-996D-1EBAEA627C21}" destId="{5C8DC374-22F6-412D-9779-C1B451D48680}" srcOrd="2" destOrd="0" parTransId="{DEC43582-67BF-4E7B-AD0A-93BAB38E6FB9}" sibTransId="{B98371A7-A3CA-4154-9C0D-079E4398B2CA}"/>
    <dgm:cxn modelId="{3FE59371-086F-4E7C-9F65-0580244CB2C0}" type="presOf" srcId="{23C804BF-C6DF-4A32-8C82-5FD22EE1B5A3}" destId="{D9EE5D3E-C641-4DE7-812A-EC8B480BAEF5}" srcOrd="0" destOrd="0" presId="urn:microsoft.com/office/officeart/2005/8/layout/vList2"/>
    <dgm:cxn modelId="{DEE36878-EE8D-4A6C-83A9-18FAF69EC3C2}" type="presOf" srcId="{EC3A27EC-F692-4BD4-B2EC-F87D55DDF3C9}" destId="{432628C9-12D2-4154-AA05-6D9BE6D5C5D0}" srcOrd="0" destOrd="0" presId="urn:microsoft.com/office/officeart/2005/8/layout/vList2"/>
    <dgm:cxn modelId="{3FF6A9AD-7889-4853-AABF-4FEC7100FAC1}" srcId="{EC479C6E-2A0E-403D-996D-1EBAEA627C21}" destId="{EC3A27EC-F692-4BD4-B2EC-F87D55DDF3C9}" srcOrd="0" destOrd="0" parTransId="{6DA5B7E6-5975-41F1-960F-410A45FC5312}" sibTransId="{9659F04F-65D0-4206-B850-8F7AC91D9A2D}"/>
    <dgm:cxn modelId="{73BF0EAF-A333-47F6-BDB7-F1E3FD409F75}" type="presOf" srcId="{2EEFBB8B-2970-4D70-9ED9-3AC1345BAB28}" destId="{245C327A-6235-4618-B1E0-54F91007C65E}" srcOrd="0" destOrd="0" presId="urn:microsoft.com/office/officeart/2005/8/layout/vList2"/>
    <dgm:cxn modelId="{6C0C8FF2-AA0E-4D97-9E11-5F29F6F6C308}" type="presOf" srcId="{5C8DC374-22F6-412D-9779-C1B451D48680}" destId="{869F86BD-6B34-4A89-BCBF-85ACD9D9314F}" srcOrd="0" destOrd="0" presId="urn:microsoft.com/office/officeart/2005/8/layout/vList2"/>
    <dgm:cxn modelId="{2B897A39-1EB8-4286-A138-F2E103101480}" type="presParOf" srcId="{69B9CC69-33D3-47C4-BC3F-3FD9317C9325}" destId="{432628C9-12D2-4154-AA05-6D9BE6D5C5D0}" srcOrd="0" destOrd="0" presId="urn:microsoft.com/office/officeart/2005/8/layout/vList2"/>
    <dgm:cxn modelId="{9FC7807C-60A9-4985-BC16-74843C52AD8C}" type="presParOf" srcId="{69B9CC69-33D3-47C4-BC3F-3FD9317C9325}" destId="{45296BEC-4BA3-4E30-85D7-79C99F147494}" srcOrd="1" destOrd="0" presId="urn:microsoft.com/office/officeart/2005/8/layout/vList2"/>
    <dgm:cxn modelId="{B5B8B46F-9E44-49AF-8F07-D321E1852F30}" type="presParOf" srcId="{69B9CC69-33D3-47C4-BC3F-3FD9317C9325}" destId="{D9EE5D3E-C641-4DE7-812A-EC8B480BAEF5}" srcOrd="2" destOrd="0" presId="urn:microsoft.com/office/officeart/2005/8/layout/vList2"/>
    <dgm:cxn modelId="{9C202F24-4A3B-4916-BCD2-FEC4067689D2}" type="presParOf" srcId="{69B9CC69-33D3-47C4-BC3F-3FD9317C9325}" destId="{AC51E06E-640F-4190-B64C-55A904C18BE8}" srcOrd="3" destOrd="0" presId="urn:microsoft.com/office/officeart/2005/8/layout/vList2"/>
    <dgm:cxn modelId="{77957C95-7AC9-438D-B4E2-E35C1357852C}" type="presParOf" srcId="{69B9CC69-33D3-47C4-BC3F-3FD9317C9325}" destId="{869F86BD-6B34-4A89-BCBF-85ACD9D9314F}" srcOrd="4" destOrd="0" presId="urn:microsoft.com/office/officeart/2005/8/layout/vList2"/>
    <dgm:cxn modelId="{A20DA0CE-A463-4096-92C9-30E2EE412F11}" type="presParOf" srcId="{69B9CC69-33D3-47C4-BC3F-3FD9317C9325}" destId="{A1F4B78E-1D2B-4ED0-8D73-6D1E5B7C31BD}" srcOrd="5" destOrd="0" presId="urn:microsoft.com/office/officeart/2005/8/layout/vList2"/>
    <dgm:cxn modelId="{B20D6150-ECCF-489D-AFAF-5340CEB5E1A9}" type="presParOf" srcId="{69B9CC69-33D3-47C4-BC3F-3FD9317C9325}" destId="{245C327A-6235-4618-B1E0-54F91007C65E}" srcOrd="6" destOrd="0" presId="urn:microsoft.com/office/officeart/2005/8/layout/vList2"/>
    <dgm:cxn modelId="{C2617A63-662D-4C88-B348-54AC05A67AD1}" type="presParOf" srcId="{69B9CC69-33D3-47C4-BC3F-3FD9317C9325}" destId="{01F337C0-6641-48F9-BDD9-48E6EA225DFE}" srcOrd="7" destOrd="0" presId="urn:microsoft.com/office/officeart/2005/8/layout/vList2"/>
    <dgm:cxn modelId="{B3C7C713-728A-43F8-B27E-EF31E853CDAD}" type="presParOf" srcId="{69B9CC69-33D3-47C4-BC3F-3FD9317C9325}" destId="{173B0B42-A8DD-4D5E-9B3B-826EE58094A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796918D-33D7-4528-B0C3-4D7723F0F19C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7D872045-1A35-450D-854E-A6A2DEB232F9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1"/>
            </a:rPr>
            <a:t>Arvopaperien ottaminen viralliselle pörssilistalle sekä siihen liittyvä tiedonantovelvollisuus</a:t>
          </a:r>
          <a:r>
            <a:rPr lang="fi-FI" b="1"/>
            <a:t> : </a:t>
          </a:r>
          <a:r>
            <a:rPr lang="fi-FI" b="1">
              <a:hlinkClick xmlns:r="http://schemas.openxmlformats.org/officeDocument/2006/relationships" r:id="rId2"/>
            </a:rPr>
            <a:t>Direktiivi 2001/34/EY arvopaperien ottamisesta viralliselle pörssilistalle sekä siihen liittyvästä tiedonantovelvollisuudesta </a:t>
          </a:r>
          <a:endParaRPr lang="fi-FI"/>
        </a:p>
      </dgm:t>
    </dgm:pt>
    <dgm:pt modelId="{26704CFE-7A65-4C56-8001-720AC11418CB}" type="parTrans" cxnId="{E126ED85-13B7-45F7-A74C-3F1737417BF7}">
      <dgm:prSet/>
      <dgm:spPr/>
      <dgm:t>
        <a:bodyPr/>
        <a:lstStyle/>
        <a:p>
          <a:endParaRPr lang="fi-FI"/>
        </a:p>
      </dgm:t>
    </dgm:pt>
    <dgm:pt modelId="{23F41CA2-06EB-4BB6-9C73-2196F6555FC4}" type="sibTrans" cxnId="{E126ED85-13B7-45F7-A74C-3F1737417BF7}">
      <dgm:prSet/>
      <dgm:spPr/>
      <dgm:t>
        <a:bodyPr/>
        <a:lstStyle/>
        <a:p>
          <a:endParaRPr lang="fi-FI"/>
        </a:p>
      </dgm:t>
    </dgm:pt>
    <dgm:pt modelId="{E99B1029-1D1E-4B02-AD22-524054238B1C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3"/>
            </a:rPr>
            <a:t>Arvopapereiden liikkeeseenlaskun ja yleisölle tarjoamisen yhteydessä julkaistavat esitteet</a:t>
          </a:r>
          <a:r>
            <a:rPr lang="fi-FI" b="1" i="0" baseline="0"/>
            <a:t> : </a:t>
          </a:r>
          <a:r>
            <a:rPr lang="fi-FI" b="1" i="0" baseline="0">
              <a:hlinkClick xmlns:r="http://schemas.openxmlformats.org/officeDocument/2006/relationships" r:id="rId4"/>
            </a:rPr>
            <a:t>Asetus (EU) 2017/1129 – arvopapereita koskevista esitteistä</a:t>
          </a:r>
          <a:r>
            <a:rPr lang="fi-FI" b="1" i="0" baseline="0"/>
            <a:t> (”Esiteasetus”); täydennetty: </a:t>
          </a:r>
          <a:r>
            <a:rPr lang="fi-FI" b="1" i="0" baseline="0">
              <a:hlinkClick xmlns:r="http://schemas.openxmlformats.org/officeDocument/2006/relationships" r:id="rId5"/>
            </a:rPr>
            <a:t>Kas (EU) 2019/979  </a:t>
          </a:r>
          <a:r>
            <a:rPr lang="fi-FI" b="1" i="0" baseline="0"/>
            <a:t>ja </a:t>
          </a:r>
          <a:r>
            <a:rPr lang="fi-FI" b="1" i="0" baseline="0">
              <a:hlinkClick xmlns:r="http://schemas.openxmlformats.org/officeDocument/2006/relationships" r:id="rId6"/>
            </a:rPr>
            <a:t>Kas (EU) 2019/980 </a:t>
          </a:r>
          <a:endParaRPr lang="fi-FI"/>
        </a:p>
      </dgm:t>
    </dgm:pt>
    <dgm:pt modelId="{08E5F6BC-2B9A-4940-B63D-2236DD403CE3}" type="parTrans" cxnId="{381E8466-BFBD-4B5A-879A-34E10E3941C5}">
      <dgm:prSet/>
      <dgm:spPr/>
      <dgm:t>
        <a:bodyPr/>
        <a:lstStyle/>
        <a:p>
          <a:endParaRPr lang="fi-FI"/>
        </a:p>
      </dgm:t>
    </dgm:pt>
    <dgm:pt modelId="{9FCABD62-7675-44D9-819F-8157CC54AC42}" type="sibTrans" cxnId="{381E8466-BFBD-4B5A-879A-34E10E3941C5}">
      <dgm:prSet/>
      <dgm:spPr/>
      <dgm:t>
        <a:bodyPr/>
        <a:lstStyle/>
        <a:p>
          <a:endParaRPr lang="fi-FI"/>
        </a:p>
      </dgm:t>
    </dgm:pt>
    <dgm:pt modelId="{F8526493-7957-4CD0-8743-72B945F1D6CE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7"/>
            </a:rPr>
            <a:t>Arvopaperien liikkeeseenlaskijat - avoimempia tietoja</a:t>
          </a:r>
          <a:r>
            <a:rPr lang="fi-FI" b="1"/>
            <a:t> : </a:t>
          </a:r>
          <a:r>
            <a:rPr lang="fi-FI" b="0">
              <a:hlinkClick xmlns:r="http://schemas.openxmlformats.org/officeDocument/2006/relationships" r:id="rId8"/>
            </a:rPr>
            <a:t>Direktiivi 2004/109/EY: mm. vuositilinpäätökset ja osavuosikatsaukset; liputusvelvollisuus; liikkeeseenlaskijatietojen avoimuus (Avoimuusdirektiivi) </a:t>
          </a:r>
          <a:r>
            <a:rPr lang="fi-FI" b="0"/>
            <a:t>ja </a:t>
          </a:r>
          <a:r>
            <a:rPr lang="fi-FI" b="0">
              <a:hlinkClick xmlns:r="http://schemas.openxmlformats.org/officeDocument/2006/relationships" r:id="rId9"/>
            </a:rPr>
            <a:t>KAs (EY) N:o 1569/2007</a:t>
          </a:r>
          <a:r>
            <a:rPr lang="fi-FI" b="0"/>
            <a:t> (kolmannet maat) </a:t>
          </a:r>
          <a:endParaRPr lang="fi-FI"/>
        </a:p>
      </dgm:t>
    </dgm:pt>
    <dgm:pt modelId="{8B74FBA2-3EC8-42CB-B21E-C1BB81C145CE}" type="parTrans" cxnId="{20C06607-1543-4B4C-934E-1D72409F459D}">
      <dgm:prSet/>
      <dgm:spPr/>
      <dgm:t>
        <a:bodyPr/>
        <a:lstStyle/>
        <a:p>
          <a:endParaRPr lang="fi-FI"/>
        </a:p>
      </dgm:t>
    </dgm:pt>
    <dgm:pt modelId="{32249051-CBCA-4781-A50F-BAE688E996BE}" type="sibTrans" cxnId="{20C06607-1543-4B4C-934E-1D72409F459D}">
      <dgm:prSet/>
      <dgm:spPr/>
      <dgm:t>
        <a:bodyPr/>
        <a:lstStyle/>
        <a:p>
          <a:endParaRPr lang="fi-FI"/>
        </a:p>
      </dgm:t>
    </dgm:pt>
    <dgm:pt modelId="{E136B160-05B7-4ED9-845D-5DE093C2396D}">
      <dgm:prSet/>
      <dgm:spPr/>
      <dgm:t>
        <a:bodyPr/>
        <a:lstStyle/>
        <a:p>
          <a:r>
            <a:rPr lang="fi-FI" b="1" i="0" baseline="0" dirty="0"/>
            <a:t>Rahoitusvälineiden markkinat ja sijoituspalvelut: </a:t>
          </a:r>
          <a:r>
            <a:rPr lang="fi-FI" b="1" i="0" baseline="0" dirty="0">
              <a:hlinkClick xmlns:r="http://schemas.openxmlformats.org/officeDocument/2006/relationships" r:id="rId10"/>
            </a:rPr>
            <a:t>Direktiivi 2014/65/EU rahoitusvälineiden markkinoista (</a:t>
          </a:r>
          <a:r>
            <a:rPr lang="fi-FI" b="1" i="0" baseline="0" dirty="0" err="1">
              <a:hlinkClick xmlns:r="http://schemas.openxmlformats.org/officeDocument/2006/relationships" r:id="rId10"/>
            </a:rPr>
            <a:t>MiFID</a:t>
          </a:r>
          <a:r>
            <a:rPr lang="fi-FI" b="1" i="0" baseline="0" dirty="0">
              <a:hlinkClick xmlns:r="http://schemas.openxmlformats.org/officeDocument/2006/relationships" r:id="rId10"/>
            </a:rPr>
            <a:t> II) </a:t>
          </a:r>
          <a:r>
            <a:rPr lang="fi-FI" b="1" i="0" baseline="0" dirty="0"/>
            <a:t>ja </a:t>
          </a:r>
          <a:r>
            <a:rPr lang="fi-FI" b="1" i="0" baseline="0" dirty="0">
              <a:hlinkClick xmlns:r="http://schemas.openxmlformats.org/officeDocument/2006/relationships" r:id="rId11"/>
            </a:rPr>
            <a:t>Asetus (EU) N:o 600/2014 rahoitusvälineiden markkinoista (</a:t>
          </a:r>
          <a:r>
            <a:rPr lang="fi-FI" b="1" i="0" baseline="0" dirty="0" err="1">
              <a:hlinkClick xmlns:r="http://schemas.openxmlformats.org/officeDocument/2006/relationships" r:id="rId11"/>
            </a:rPr>
            <a:t>MiFIR</a:t>
          </a:r>
          <a:r>
            <a:rPr lang="fi-FI" b="1" i="0" baseline="0" dirty="0">
              <a:hlinkClick xmlns:r="http://schemas.openxmlformats.org/officeDocument/2006/relationships" r:id="rId11"/>
            </a:rPr>
            <a:t>) </a:t>
          </a:r>
          <a:endParaRPr lang="fi-FI" dirty="0"/>
        </a:p>
      </dgm:t>
    </dgm:pt>
    <dgm:pt modelId="{D82BDC9D-644A-40C3-976A-375AD5FEA1D7}" type="parTrans" cxnId="{7D598F2A-7289-4FDC-91F7-C6C1B11E0434}">
      <dgm:prSet/>
      <dgm:spPr/>
      <dgm:t>
        <a:bodyPr/>
        <a:lstStyle/>
        <a:p>
          <a:endParaRPr lang="fi-FI"/>
        </a:p>
      </dgm:t>
    </dgm:pt>
    <dgm:pt modelId="{83ED470D-17BF-4BD0-9A21-8C09EB2ECC2B}" type="sibTrans" cxnId="{7D598F2A-7289-4FDC-91F7-C6C1B11E0434}">
      <dgm:prSet/>
      <dgm:spPr/>
      <dgm:t>
        <a:bodyPr/>
        <a:lstStyle/>
        <a:p>
          <a:endParaRPr lang="fi-FI"/>
        </a:p>
      </dgm:t>
    </dgm:pt>
    <dgm:pt modelId="{5AEC63E2-9997-4741-A9F7-CD1A1136BBEF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12"/>
            </a:rPr>
            <a:t>EPNAs (EU) N:o 648/2012 OTC-johdannaisista, keskusvastapuolista ja kauppatietorekistereistä 4.7.2012 (EMIR-asetus)</a:t>
          </a:r>
          <a:r>
            <a:rPr lang="fi-FI" b="0" i="0" baseline="0">
              <a:hlinkClick xmlns:r="http://schemas.openxmlformats.org/officeDocument/2006/relationships" r:id="rId12"/>
            </a:rPr>
            <a:t> </a:t>
          </a:r>
          <a:r>
            <a:rPr lang="fi-FI" b="0" i="0" baseline="0"/>
            <a:t>(myös: ”Markkinarakennetoimija-asetus”) </a:t>
          </a:r>
          <a:endParaRPr lang="fi-FI"/>
        </a:p>
      </dgm:t>
    </dgm:pt>
    <dgm:pt modelId="{B5FBD617-E2D5-419E-BFA0-50D7411F3045}" type="parTrans" cxnId="{9005341F-746E-496D-A0AB-D9963D95BA85}">
      <dgm:prSet/>
      <dgm:spPr/>
      <dgm:t>
        <a:bodyPr/>
        <a:lstStyle/>
        <a:p>
          <a:endParaRPr lang="fi-FI"/>
        </a:p>
      </dgm:t>
    </dgm:pt>
    <dgm:pt modelId="{8C264719-8D59-48BD-A0B3-7AFB6ABD2EC8}" type="sibTrans" cxnId="{9005341F-746E-496D-A0AB-D9963D95BA85}">
      <dgm:prSet/>
      <dgm:spPr/>
      <dgm:t>
        <a:bodyPr/>
        <a:lstStyle/>
        <a:p>
          <a:endParaRPr lang="fi-FI"/>
        </a:p>
      </dgm:t>
    </dgm:pt>
    <dgm:pt modelId="{1CF4F25C-B7CA-474F-A037-02D9C494601A}" type="pres">
      <dgm:prSet presAssocID="{D796918D-33D7-4528-B0C3-4D7723F0F19C}" presName="linear" presStyleCnt="0">
        <dgm:presLayoutVars>
          <dgm:animLvl val="lvl"/>
          <dgm:resizeHandles val="exact"/>
        </dgm:presLayoutVars>
      </dgm:prSet>
      <dgm:spPr/>
    </dgm:pt>
    <dgm:pt modelId="{D105B57D-4D77-4E8F-BB26-EDDFACC1971C}" type="pres">
      <dgm:prSet presAssocID="{7D872045-1A35-450D-854E-A6A2DEB232F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5210961-BB74-41D0-96FE-D45E09C6A715}" type="pres">
      <dgm:prSet presAssocID="{23F41CA2-06EB-4BB6-9C73-2196F6555FC4}" presName="spacer" presStyleCnt="0"/>
      <dgm:spPr/>
    </dgm:pt>
    <dgm:pt modelId="{D48CFC9B-7AAB-412A-97B7-1AC5221E3F29}" type="pres">
      <dgm:prSet presAssocID="{E99B1029-1D1E-4B02-AD22-524054238B1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32DED3E-CA80-434A-8CAC-CF282EDE6AA2}" type="pres">
      <dgm:prSet presAssocID="{9FCABD62-7675-44D9-819F-8157CC54AC42}" presName="spacer" presStyleCnt="0"/>
      <dgm:spPr/>
    </dgm:pt>
    <dgm:pt modelId="{62A2F5A3-2F7A-478F-B74A-2BB124F0D43D}" type="pres">
      <dgm:prSet presAssocID="{F8526493-7957-4CD0-8743-72B945F1D6C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48F5243-98FB-4FD2-94CE-D5A2B65A8555}" type="pres">
      <dgm:prSet presAssocID="{32249051-CBCA-4781-A50F-BAE688E996BE}" presName="spacer" presStyleCnt="0"/>
      <dgm:spPr/>
    </dgm:pt>
    <dgm:pt modelId="{04C4821B-9605-48D2-A6C8-0AAFC1CE0CAF}" type="pres">
      <dgm:prSet presAssocID="{E136B160-05B7-4ED9-845D-5DE093C2396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7E180E1-70D8-4896-885A-A78D1E31A951}" type="pres">
      <dgm:prSet presAssocID="{83ED470D-17BF-4BD0-9A21-8C09EB2ECC2B}" presName="spacer" presStyleCnt="0"/>
      <dgm:spPr/>
    </dgm:pt>
    <dgm:pt modelId="{083FE5CE-7158-4F7A-B992-937FB1243BFB}" type="pres">
      <dgm:prSet presAssocID="{5AEC63E2-9997-4741-A9F7-CD1A1136BBE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0C06607-1543-4B4C-934E-1D72409F459D}" srcId="{D796918D-33D7-4528-B0C3-4D7723F0F19C}" destId="{F8526493-7957-4CD0-8743-72B945F1D6CE}" srcOrd="2" destOrd="0" parTransId="{8B74FBA2-3EC8-42CB-B21E-C1BB81C145CE}" sibTransId="{32249051-CBCA-4781-A50F-BAE688E996BE}"/>
    <dgm:cxn modelId="{9005341F-746E-496D-A0AB-D9963D95BA85}" srcId="{D796918D-33D7-4528-B0C3-4D7723F0F19C}" destId="{5AEC63E2-9997-4741-A9F7-CD1A1136BBEF}" srcOrd="4" destOrd="0" parTransId="{B5FBD617-E2D5-419E-BFA0-50D7411F3045}" sibTransId="{8C264719-8D59-48BD-A0B3-7AFB6ABD2EC8}"/>
    <dgm:cxn modelId="{A0278F28-29E0-4ADF-81AF-E701DBE6EC6B}" type="presOf" srcId="{5AEC63E2-9997-4741-A9F7-CD1A1136BBEF}" destId="{083FE5CE-7158-4F7A-B992-937FB1243BFB}" srcOrd="0" destOrd="0" presId="urn:microsoft.com/office/officeart/2005/8/layout/vList2"/>
    <dgm:cxn modelId="{7D598F2A-7289-4FDC-91F7-C6C1B11E0434}" srcId="{D796918D-33D7-4528-B0C3-4D7723F0F19C}" destId="{E136B160-05B7-4ED9-845D-5DE093C2396D}" srcOrd="3" destOrd="0" parTransId="{D82BDC9D-644A-40C3-976A-375AD5FEA1D7}" sibTransId="{83ED470D-17BF-4BD0-9A21-8C09EB2ECC2B}"/>
    <dgm:cxn modelId="{D6CB795C-E641-45EF-9372-DA6F18CDC430}" type="presOf" srcId="{F8526493-7957-4CD0-8743-72B945F1D6CE}" destId="{62A2F5A3-2F7A-478F-B74A-2BB124F0D43D}" srcOrd="0" destOrd="0" presId="urn:microsoft.com/office/officeart/2005/8/layout/vList2"/>
    <dgm:cxn modelId="{07B9BA44-F6BC-46AB-AFC4-0A49CE63BDDB}" type="presOf" srcId="{7D872045-1A35-450D-854E-A6A2DEB232F9}" destId="{D105B57D-4D77-4E8F-BB26-EDDFACC1971C}" srcOrd="0" destOrd="0" presId="urn:microsoft.com/office/officeart/2005/8/layout/vList2"/>
    <dgm:cxn modelId="{381E8466-BFBD-4B5A-879A-34E10E3941C5}" srcId="{D796918D-33D7-4528-B0C3-4D7723F0F19C}" destId="{E99B1029-1D1E-4B02-AD22-524054238B1C}" srcOrd="1" destOrd="0" parTransId="{08E5F6BC-2B9A-4940-B63D-2236DD403CE3}" sibTransId="{9FCABD62-7675-44D9-819F-8157CC54AC42}"/>
    <dgm:cxn modelId="{63637E7D-EC59-4E9E-B68E-E802D20D0F44}" type="presOf" srcId="{E136B160-05B7-4ED9-845D-5DE093C2396D}" destId="{04C4821B-9605-48D2-A6C8-0AAFC1CE0CAF}" srcOrd="0" destOrd="0" presId="urn:microsoft.com/office/officeart/2005/8/layout/vList2"/>
    <dgm:cxn modelId="{E126ED85-13B7-45F7-A74C-3F1737417BF7}" srcId="{D796918D-33D7-4528-B0C3-4D7723F0F19C}" destId="{7D872045-1A35-450D-854E-A6A2DEB232F9}" srcOrd="0" destOrd="0" parTransId="{26704CFE-7A65-4C56-8001-720AC11418CB}" sibTransId="{23F41CA2-06EB-4BB6-9C73-2196F6555FC4}"/>
    <dgm:cxn modelId="{A5A3358F-75C8-4158-AF58-B8A728576418}" type="presOf" srcId="{E99B1029-1D1E-4B02-AD22-524054238B1C}" destId="{D48CFC9B-7AAB-412A-97B7-1AC5221E3F29}" srcOrd="0" destOrd="0" presId="urn:microsoft.com/office/officeart/2005/8/layout/vList2"/>
    <dgm:cxn modelId="{0FDA17B4-1304-4828-AA5E-B204C4F66FED}" type="presOf" srcId="{D796918D-33D7-4528-B0C3-4D7723F0F19C}" destId="{1CF4F25C-B7CA-474F-A037-02D9C494601A}" srcOrd="0" destOrd="0" presId="urn:microsoft.com/office/officeart/2005/8/layout/vList2"/>
    <dgm:cxn modelId="{D40C8131-3E4A-45FE-9CC6-F2866F115022}" type="presParOf" srcId="{1CF4F25C-B7CA-474F-A037-02D9C494601A}" destId="{D105B57D-4D77-4E8F-BB26-EDDFACC1971C}" srcOrd="0" destOrd="0" presId="urn:microsoft.com/office/officeart/2005/8/layout/vList2"/>
    <dgm:cxn modelId="{84A05E62-9E1D-49C7-BBEE-D37D7012C215}" type="presParOf" srcId="{1CF4F25C-B7CA-474F-A037-02D9C494601A}" destId="{35210961-BB74-41D0-96FE-D45E09C6A715}" srcOrd="1" destOrd="0" presId="urn:microsoft.com/office/officeart/2005/8/layout/vList2"/>
    <dgm:cxn modelId="{06BA7A89-8AF2-47DC-8838-5D7F2E8282CE}" type="presParOf" srcId="{1CF4F25C-B7CA-474F-A037-02D9C494601A}" destId="{D48CFC9B-7AAB-412A-97B7-1AC5221E3F29}" srcOrd="2" destOrd="0" presId="urn:microsoft.com/office/officeart/2005/8/layout/vList2"/>
    <dgm:cxn modelId="{9D37C21F-FAFC-4E3A-B79F-913D566ADBAB}" type="presParOf" srcId="{1CF4F25C-B7CA-474F-A037-02D9C494601A}" destId="{232DED3E-CA80-434A-8CAC-CF282EDE6AA2}" srcOrd="3" destOrd="0" presId="urn:microsoft.com/office/officeart/2005/8/layout/vList2"/>
    <dgm:cxn modelId="{EE9353D2-D418-4F15-9225-3D0E506E30D5}" type="presParOf" srcId="{1CF4F25C-B7CA-474F-A037-02D9C494601A}" destId="{62A2F5A3-2F7A-478F-B74A-2BB124F0D43D}" srcOrd="4" destOrd="0" presId="urn:microsoft.com/office/officeart/2005/8/layout/vList2"/>
    <dgm:cxn modelId="{91023F7C-0D4A-40E6-9EBA-A88B2195A7C6}" type="presParOf" srcId="{1CF4F25C-B7CA-474F-A037-02D9C494601A}" destId="{148F5243-98FB-4FD2-94CE-D5A2B65A8555}" srcOrd="5" destOrd="0" presId="urn:microsoft.com/office/officeart/2005/8/layout/vList2"/>
    <dgm:cxn modelId="{80FC07BE-417E-4342-8327-22D618A2DFCC}" type="presParOf" srcId="{1CF4F25C-B7CA-474F-A037-02D9C494601A}" destId="{04C4821B-9605-48D2-A6C8-0AAFC1CE0CAF}" srcOrd="6" destOrd="0" presId="urn:microsoft.com/office/officeart/2005/8/layout/vList2"/>
    <dgm:cxn modelId="{C5CB25FB-93A9-4754-AA4F-EC9FEE9C4753}" type="presParOf" srcId="{1CF4F25C-B7CA-474F-A037-02D9C494601A}" destId="{87E180E1-70D8-4896-885A-A78D1E31A951}" srcOrd="7" destOrd="0" presId="urn:microsoft.com/office/officeart/2005/8/layout/vList2"/>
    <dgm:cxn modelId="{08FA6E40-845D-42E5-99D5-C80D8FC9F1C0}" type="presParOf" srcId="{1CF4F25C-B7CA-474F-A037-02D9C494601A}" destId="{083FE5CE-7158-4F7A-B992-937FB1243BF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587D63B-0C1A-4C90-A033-149AB7A31382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9C8C039F-20B8-4148-9304-F3ACC816D576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1"/>
            </a:rPr>
            <a:t>EPNDir 2004/25/EY julkisista ostotarjouksista 21.4.2004</a:t>
          </a:r>
          <a:endParaRPr lang="fi-FI"/>
        </a:p>
      </dgm:t>
    </dgm:pt>
    <dgm:pt modelId="{95196F57-A3C9-4326-A74B-AA297FE22748}" type="parTrans" cxnId="{44774882-549A-4627-8493-72F339944512}">
      <dgm:prSet/>
      <dgm:spPr/>
      <dgm:t>
        <a:bodyPr/>
        <a:lstStyle/>
        <a:p>
          <a:endParaRPr lang="fi-FI"/>
        </a:p>
      </dgm:t>
    </dgm:pt>
    <dgm:pt modelId="{29F8E994-E55D-48ED-84E3-6148657BCD90}" type="sibTrans" cxnId="{44774882-549A-4627-8493-72F339944512}">
      <dgm:prSet/>
      <dgm:spPr/>
      <dgm:t>
        <a:bodyPr/>
        <a:lstStyle/>
        <a:p>
          <a:endParaRPr lang="fi-FI"/>
        </a:p>
      </dgm:t>
    </dgm:pt>
    <dgm:pt modelId="{279E3E08-E896-4281-9FDD-FCF23A182897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2"/>
            </a:rPr>
            <a:t>Markkinoiden väärinkäytön estäminen rahoitusmarkkinoilla</a:t>
          </a:r>
          <a:r>
            <a:rPr lang="fi-FI" b="1" i="0" baseline="0"/>
            <a:t>:</a:t>
          </a:r>
          <a:endParaRPr lang="fi-FI"/>
        </a:p>
      </dgm:t>
    </dgm:pt>
    <dgm:pt modelId="{DE3934B1-C946-4E78-8F92-24D36BA9B4B7}" type="parTrans" cxnId="{E0BAB613-518A-40DA-AC8E-23209ACA4FAC}">
      <dgm:prSet/>
      <dgm:spPr/>
      <dgm:t>
        <a:bodyPr/>
        <a:lstStyle/>
        <a:p>
          <a:endParaRPr lang="fi-FI"/>
        </a:p>
      </dgm:t>
    </dgm:pt>
    <dgm:pt modelId="{595C757C-A247-484B-AD54-6DE0B7E2D12F}" type="sibTrans" cxnId="{E0BAB613-518A-40DA-AC8E-23209ACA4FAC}">
      <dgm:prSet/>
      <dgm:spPr/>
      <dgm:t>
        <a:bodyPr/>
        <a:lstStyle/>
        <a:p>
          <a:endParaRPr lang="fi-FI"/>
        </a:p>
      </dgm:t>
    </dgm:pt>
    <dgm:pt modelId="{4C23FFB9-9814-4F4A-A627-FD11FBBF53E5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3"/>
            </a:rPr>
            <a:t>Asetus (EU) N:o 596/2014 markkinoiden väärinkäytöstä </a:t>
          </a:r>
          <a:r>
            <a:rPr lang="fi-FI" b="1" i="0" baseline="0"/>
            <a:t>(Markkinoiden väärinkäyttöasetus MAR)</a:t>
          </a:r>
          <a:endParaRPr lang="fi-FI"/>
        </a:p>
      </dgm:t>
    </dgm:pt>
    <dgm:pt modelId="{A03A03BB-C708-4AC9-A274-5F10B4ABC969}" type="parTrans" cxnId="{499A45EB-F5D9-4C34-9533-41AA0304A1B4}">
      <dgm:prSet/>
      <dgm:spPr/>
      <dgm:t>
        <a:bodyPr/>
        <a:lstStyle/>
        <a:p>
          <a:endParaRPr lang="fi-FI"/>
        </a:p>
      </dgm:t>
    </dgm:pt>
    <dgm:pt modelId="{911E64BF-A1A0-4314-8579-E1A87BD3BE76}" type="sibTrans" cxnId="{499A45EB-F5D9-4C34-9533-41AA0304A1B4}">
      <dgm:prSet/>
      <dgm:spPr/>
      <dgm:t>
        <a:bodyPr/>
        <a:lstStyle/>
        <a:p>
          <a:endParaRPr lang="fi-FI"/>
        </a:p>
      </dgm:t>
    </dgm:pt>
    <dgm:pt modelId="{480FAC74-427A-4B48-8CC0-4C41B90A6346}">
      <dgm:prSet/>
      <dgm:spPr/>
      <dgm:t>
        <a:bodyPr/>
        <a:lstStyle/>
        <a:p>
          <a:r>
            <a:rPr lang="fi-FI" b="1" i="0" baseline="0"/>
            <a:t>Rikosoikeudelliset sanktiot </a:t>
          </a:r>
          <a:r>
            <a:rPr lang="fi-FI" b="1" i="0" baseline="0">
              <a:hlinkClick xmlns:r="http://schemas.openxmlformats.org/officeDocument/2006/relationships" r:id="rId4"/>
            </a:rPr>
            <a:t>markkinoiden väärinkäyttödirektiivissä </a:t>
          </a:r>
          <a:r>
            <a:rPr lang="fi-FI" b="1"/>
            <a:t>EPNDir 2014/57/EU </a:t>
          </a:r>
          <a:r>
            <a:rPr lang="fi-FI" b="1" i="0" baseline="0"/>
            <a:t>(MAD II) </a:t>
          </a:r>
          <a:endParaRPr lang="fi-FI"/>
        </a:p>
      </dgm:t>
    </dgm:pt>
    <dgm:pt modelId="{39F74845-ECE4-41E3-9906-0C41508CA512}" type="parTrans" cxnId="{9B9EE631-97B0-42C4-A7E7-77ED26DDB2BC}">
      <dgm:prSet/>
      <dgm:spPr/>
      <dgm:t>
        <a:bodyPr/>
        <a:lstStyle/>
        <a:p>
          <a:endParaRPr lang="fi-FI"/>
        </a:p>
      </dgm:t>
    </dgm:pt>
    <dgm:pt modelId="{329B4907-3A41-468B-AB82-504303BA205A}" type="sibTrans" cxnId="{9B9EE631-97B0-42C4-A7E7-77ED26DDB2BC}">
      <dgm:prSet/>
      <dgm:spPr/>
      <dgm:t>
        <a:bodyPr/>
        <a:lstStyle/>
        <a:p>
          <a:endParaRPr lang="fi-FI"/>
        </a:p>
      </dgm:t>
    </dgm:pt>
    <dgm:pt modelId="{B64501C2-993F-41CB-9D74-BFDF815D983D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5"/>
            </a:rPr>
            <a:t>Arvopaperien lyhyeksimyynti</a:t>
          </a:r>
          <a:r>
            <a:rPr lang="fi-FI" b="1"/>
            <a:t> </a:t>
          </a:r>
          <a:endParaRPr lang="fi-FI"/>
        </a:p>
      </dgm:t>
    </dgm:pt>
    <dgm:pt modelId="{F4B3D0EC-C642-4B60-B78C-EE3E4E076652}" type="parTrans" cxnId="{9053FD1E-F0BF-4EF2-BEE9-681A00F2343C}">
      <dgm:prSet/>
      <dgm:spPr/>
      <dgm:t>
        <a:bodyPr/>
        <a:lstStyle/>
        <a:p>
          <a:endParaRPr lang="fi-FI"/>
        </a:p>
      </dgm:t>
    </dgm:pt>
    <dgm:pt modelId="{17704582-B8A8-4B20-A232-064886F06D3F}" type="sibTrans" cxnId="{9053FD1E-F0BF-4EF2-BEE9-681A00F2343C}">
      <dgm:prSet/>
      <dgm:spPr/>
      <dgm:t>
        <a:bodyPr/>
        <a:lstStyle/>
        <a:p>
          <a:endParaRPr lang="fi-FI"/>
        </a:p>
      </dgm:t>
    </dgm:pt>
    <dgm:pt modelId="{E4EB2786-50EC-45D4-8ECC-8A14529FDF1A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6"/>
            </a:rPr>
            <a:t>Sijoittajien suojelu sijoituspalveluyrityksen kaatuessa</a:t>
          </a:r>
          <a:r>
            <a:rPr lang="fi-FI" b="1" i="0" baseline="0"/>
            <a:t> : </a:t>
          </a:r>
          <a:r>
            <a:rPr lang="fi-FI" b="1" i="0" baseline="0">
              <a:hlinkClick xmlns:r="http://schemas.openxmlformats.org/officeDocument/2006/relationships" r:id="rId7"/>
            </a:rPr>
            <a:t>Direktiivi 97/9/EY sijoittajien korvausjärjestelmistä</a:t>
          </a:r>
          <a:r>
            <a:rPr lang="fi-FI" b="1" i="0" baseline="0"/>
            <a:t> </a:t>
          </a:r>
          <a:endParaRPr lang="fi-FI"/>
        </a:p>
      </dgm:t>
    </dgm:pt>
    <dgm:pt modelId="{A3753424-A984-4704-9962-0B014DE1AEDD}" type="parTrans" cxnId="{CF3D1C62-7010-4993-996D-A8339F50DAAB}">
      <dgm:prSet/>
      <dgm:spPr/>
      <dgm:t>
        <a:bodyPr/>
        <a:lstStyle/>
        <a:p>
          <a:endParaRPr lang="fi-FI"/>
        </a:p>
      </dgm:t>
    </dgm:pt>
    <dgm:pt modelId="{10A3808F-1D02-49D7-B0B9-EDED83F7519A}" type="sibTrans" cxnId="{CF3D1C62-7010-4993-996D-A8339F50DAAB}">
      <dgm:prSet/>
      <dgm:spPr/>
      <dgm:t>
        <a:bodyPr/>
        <a:lstStyle/>
        <a:p>
          <a:endParaRPr lang="fi-FI"/>
        </a:p>
      </dgm:t>
    </dgm:pt>
    <dgm:pt modelId="{ADBFE165-3455-434E-9FFE-E7DC84880ACB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8"/>
            </a:rPr>
            <a:t>EPNAs (EU) 2019/2033 sijoituspalveluyritysten vakavaraisuusvaatimuksista </a:t>
          </a:r>
          <a:r>
            <a:rPr lang="fi-FI" b="1"/>
            <a:t>(sijoituspalveluyritysten vakavaraisuusasetus) ja </a:t>
          </a:r>
          <a:r>
            <a:rPr lang="fi-FI" b="1">
              <a:hlinkClick xmlns:r="http://schemas.openxmlformats.org/officeDocument/2006/relationships" r:id="rId9"/>
            </a:rPr>
            <a:t>EPNDir (EU) 2019/2034 sijoituspalveluyritysten vakavaraisuusvalvonnasta </a:t>
          </a:r>
          <a:r>
            <a:rPr lang="fi-FI" b="1"/>
            <a:t>(sijoituspalveluyritysten vakavaraisuusdirektiivi)</a:t>
          </a:r>
          <a:endParaRPr lang="fi-FI"/>
        </a:p>
      </dgm:t>
    </dgm:pt>
    <dgm:pt modelId="{829CC176-DA7E-43E4-8E47-901861503B9D}" type="parTrans" cxnId="{612AA335-434F-4860-AB14-9154D03E7934}">
      <dgm:prSet/>
      <dgm:spPr/>
      <dgm:t>
        <a:bodyPr/>
        <a:lstStyle/>
        <a:p>
          <a:endParaRPr lang="fi-FI"/>
        </a:p>
      </dgm:t>
    </dgm:pt>
    <dgm:pt modelId="{5D67D5C2-37A4-4987-8594-7AD5E90BDB88}" type="sibTrans" cxnId="{612AA335-434F-4860-AB14-9154D03E7934}">
      <dgm:prSet/>
      <dgm:spPr/>
      <dgm:t>
        <a:bodyPr/>
        <a:lstStyle/>
        <a:p>
          <a:endParaRPr lang="fi-FI"/>
        </a:p>
      </dgm:t>
    </dgm:pt>
    <dgm:pt modelId="{384B2A6A-BE82-4237-83F1-E336C82E02FE}" type="pres">
      <dgm:prSet presAssocID="{3587D63B-0C1A-4C90-A033-149AB7A31382}" presName="linear" presStyleCnt="0">
        <dgm:presLayoutVars>
          <dgm:animLvl val="lvl"/>
          <dgm:resizeHandles val="exact"/>
        </dgm:presLayoutVars>
      </dgm:prSet>
      <dgm:spPr/>
    </dgm:pt>
    <dgm:pt modelId="{11C6C411-E940-45E9-AAFD-D406D83DC5A0}" type="pres">
      <dgm:prSet presAssocID="{9C8C039F-20B8-4148-9304-F3ACC816D57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F7C654F-0FEF-45DD-ACFF-B0E6467E5314}" type="pres">
      <dgm:prSet presAssocID="{29F8E994-E55D-48ED-84E3-6148657BCD90}" presName="spacer" presStyleCnt="0"/>
      <dgm:spPr/>
    </dgm:pt>
    <dgm:pt modelId="{4E00FE82-5DFD-4C54-B7E4-8C51FA8D302F}" type="pres">
      <dgm:prSet presAssocID="{279E3E08-E896-4281-9FDD-FCF23A18289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2E7F73B-096E-41AD-A46A-1143F2235578}" type="pres">
      <dgm:prSet presAssocID="{279E3E08-E896-4281-9FDD-FCF23A182897}" presName="childText" presStyleLbl="revTx" presStyleIdx="0" presStyleCnt="1">
        <dgm:presLayoutVars>
          <dgm:bulletEnabled val="1"/>
        </dgm:presLayoutVars>
      </dgm:prSet>
      <dgm:spPr/>
    </dgm:pt>
    <dgm:pt modelId="{FC38F176-16A7-4663-B62E-4A68EB06E060}" type="pres">
      <dgm:prSet presAssocID="{B64501C2-993F-41CB-9D74-BFDF815D983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7616492-CC6A-4B0E-B408-5AD6231B3F5E}" type="pres">
      <dgm:prSet presAssocID="{17704582-B8A8-4B20-A232-064886F06D3F}" presName="spacer" presStyleCnt="0"/>
      <dgm:spPr/>
    </dgm:pt>
    <dgm:pt modelId="{82A4B9C5-2C48-44A6-8C2B-C5655C5AC930}" type="pres">
      <dgm:prSet presAssocID="{E4EB2786-50EC-45D4-8ECC-8A14529FDF1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7F266BA-90FF-4038-8E5D-041F6AC15A57}" type="pres">
      <dgm:prSet presAssocID="{10A3808F-1D02-49D7-B0B9-EDED83F7519A}" presName="spacer" presStyleCnt="0"/>
      <dgm:spPr/>
    </dgm:pt>
    <dgm:pt modelId="{D8571BBD-5C7C-45FB-A4CC-CD81058E7E90}" type="pres">
      <dgm:prSet presAssocID="{ADBFE165-3455-434E-9FFE-E7DC84880AC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515C007-52B0-49C1-8F56-AE4FC108C3DE}" type="presOf" srcId="{9C8C039F-20B8-4148-9304-F3ACC816D576}" destId="{11C6C411-E940-45E9-AAFD-D406D83DC5A0}" srcOrd="0" destOrd="0" presId="urn:microsoft.com/office/officeart/2005/8/layout/vList2"/>
    <dgm:cxn modelId="{E0BAB613-518A-40DA-AC8E-23209ACA4FAC}" srcId="{3587D63B-0C1A-4C90-A033-149AB7A31382}" destId="{279E3E08-E896-4281-9FDD-FCF23A182897}" srcOrd="1" destOrd="0" parTransId="{DE3934B1-C946-4E78-8F92-24D36BA9B4B7}" sibTransId="{595C757C-A247-484B-AD54-6DE0B7E2D12F}"/>
    <dgm:cxn modelId="{9053FD1E-F0BF-4EF2-BEE9-681A00F2343C}" srcId="{3587D63B-0C1A-4C90-A033-149AB7A31382}" destId="{B64501C2-993F-41CB-9D74-BFDF815D983D}" srcOrd="2" destOrd="0" parTransId="{F4B3D0EC-C642-4B60-B78C-EE3E4E076652}" sibTransId="{17704582-B8A8-4B20-A232-064886F06D3F}"/>
    <dgm:cxn modelId="{9B9EE631-97B0-42C4-A7E7-77ED26DDB2BC}" srcId="{279E3E08-E896-4281-9FDD-FCF23A182897}" destId="{480FAC74-427A-4B48-8CC0-4C41B90A6346}" srcOrd="1" destOrd="0" parTransId="{39F74845-ECE4-41E3-9906-0C41508CA512}" sibTransId="{329B4907-3A41-468B-AB82-504303BA205A}"/>
    <dgm:cxn modelId="{612AA335-434F-4860-AB14-9154D03E7934}" srcId="{3587D63B-0C1A-4C90-A033-149AB7A31382}" destId="{ADBFE165-3455-434E-9FFE-E7DC84880ACB}" srcOrd="4" destOrd="0" parTransId="{829CC176-DA7E-43E4-8E47-901861503B9D}" sibTransId="{5D67D5C2-37A4-4987-8594-7AD5E90BDB88}"/>
    <dgm:cxn modelId="{CF3D1C62-7010-4993-996D-A8339F50DAAB}" srcId="{3587D63B-0C1A-4C90-A033-149AB7A31382}" destId="{E4EB2786-50EC-45D4-8ECC-8A14529FDF1A}" srcOrd="3" destOrd="0" parTransId="{A3753424-A984-4704-9962-0B014DE1AEDD}" sibTransId="{10A3808F-1D02-49D7-B0B9-EDED83F7519A}"/>
    <dgm:cxn modelId="{1728B645-A82F-4E5C-8619-6DEAA9EEDEF9}" type="presOf" srcId="{4C23FFB9-9814-4F4A-A627-FD11FBBF53E5}" destId="{F2E7F73B-096E-41AD-A46A-1143F2235578}" srcOrd="0" destOrd="0" presId="urn:microsoft.com/office/officeart/2005/8/layout/vList2"/>
    <dgm:cxn modelId="{5717277B-CBBD-4E11-8534-DF047B4AADA2}" type="presOf" srcId="{279E3E08-E896-4281-9FDD-FCF23A182897}" destId="{4E00FE82-5DFD-4C54-B7E4-8C51FA8D302F}" srcOrd="0" destOrd="0" presId="urn:microsoft.com/office/officeart/2005/8/layout/vList2"/>
    <dgm:cxn modelId="{44774882-549A-4627-8493-72F339944512}" srcId="{3587D63B-0C1A-4C90-A033-149AB7A31382}" destId="{9C8C039F-20B8-4148-9304-F3ACC816D576}" srcOrd="0" destOrd="0" parTransId="{95196F57-A3C9-4326-A74B-AA297FE22748}" sibTransId="{29F8E994-E55D-48ED-84E3-6148657BCD90}"/>
    <dgm:cxn modelId="{592DAD83-91E0-4972-A2EE-DD65551EEEFB}" type="presOf" srcId="{480FAC74-427A-4B48-8CC0-4C41B90A6346}" destId="{F2E7F73B-096E-41AD-A46A-1143F2235578}" srcOrd="0" destOrd="1" presId="urn:microsoft.com/office/officeart/2005/8/layout/vList2"/>
    <dgm:cxn modelId="{0848B4A5-5069-4999-A93A-9EE85A68524A}" type="presOf" srcId="{ADBFE165-3455-434E-9FFE-E7DC84880ACB}" destId="{D8571BBD-5C7C-45FB-A4CC-CD81058E7E90}" srcOrd="0" destOrd="0" presId="urn:microsoft.com/office/officeart/2005/8/layout/vList2"/>
    <dgm:cxn modelId="{499A45EB-F5D9-4C34-9533-41AA0304A1B4}" srcId="{279E3E08-E896-4281-9FDD-FCF23A182897}" destId="{4C23FFB9-9814-4F4A-A627-FD11FBBF53E5}" srcOrd="0" destOrd="0" parTransId="{A03A03BB-C708-4AC9-A274-5F10B4ABC969}" sibTransId="{911E64BF-A1A0-4314-8579-E1A87BD3BE76}"/>
    <dgm:cxn modelId="{402A2AEE-0A05-4F93-92A3-8B6B81C32EB8}" type="presOf" srcId="{3587D63B-0C1A-4C90-A033-149AB7A31382}" destId="{384B2A6A-BE82-4237-83F1-E336C82E02FE}" srcOrd="0" destOrd="0" presId="urn:microsoft.com/office/officeart/2005/8/layout/vList2"/>
    <dgm:cxn modelId="{7106FAEF-AC18-4C05-AD0E-1CDF89A0640D}" type="presOf" srcId="{B64501C2-993F-41CB-9D74-BFDF815D983D}" destId="{FC38F176-16A7-4663-B62E-4A68EB06E060}" srcOrd="0" destOrd="0" presId="urn:microsoft.com/office/officeart/2005/8/layout/vList2"/>
    <dgm:cxn modelId="{13BC53FB-C5DA-4E5D-89AE-B667DEAC4422}" type="presOf" srcId="{E4EB2786-50EC-45D4-8ECC-8A14529FDF1A}" destId="{82A4B9C5-2C48-44A6-8C2B-C5655C5AC930}" srcOrd="0" destOrd="0" presId="urn:microsoft.com/office/officeart/2005/8/layout/vList2"/>
    <dgm:cxn modelId="{732538C9-B6B5-4593-84AD-47BE9F6808D4}" type="presParOf" srcId="{384B2A6A-BE82-4237-83F1-E336C82E02FE}" destId="{11C6C411-E940-45E9-AAFD-D406D83DC5A0}" srcOrd="0" destOrd="0" presId="urn:microsoft.com/office/officeart/2005/8/layout/vList2"/>
    <dgm:cxn modelId="{B3CAF361-9380-4DD3-86F5-804286765D85}" type="presParOf" srcId="{384B2A6A-BE82-4237-83F1-E336C82E02FE}" destId="{7F7C654F-0FEF-45DD-ACFF-B0E6467E5314}" srcOrd="1" destOrd="0" presId="urn:microsoft.com/office/officeart/2005/8/layout/vList2"/>
    <dgm:cxn modelId="{630F013F-CEC5-4534-9747-B605E35505DD}" type="presParOf" srcId="{384B2A6A-BE82-4237-83F1-E336C82E02FE}" destId="{4E00FE82-5DFD-4C54-B7E4-8C51FA8D302F}" srcOrd="2" destOrd="0" presId="urn:microsoft.com/office/officeart/2005/8/layout/vList2"/>
    <dgm:cxn modelId="{E16B9BFC-9CFF-4FF2-A430-0F48940FD8C2}" type="presParOf" srcId="{384B2A6A-BE82-4237-83F1-E336C82E02FE}" destId="{F2E7F73B-096E-41AD-A46A-1143F2235578}" srcOrd="3" destOrd="0" presId="urn:microsoft.com/office/officeart/2005/8/layout/vList2"/>
    <dgm:cxn modelId="{BA8D8F42-8C2B-4740-93D7-8E27C1E71A9C}" type="presParOf" srcId="{384B2A6A-BE82-4237-83F1-E336C82E02FE}" destId="{FC38F176-16A7-4663-B62E-4A68EB06E060}" srcOrd="4" destOrd="0" presId="urn:microsoft.com/office/officeart/2005/8/layout/vList2"/>
    <dgm:cxn modelId="{2974A9E7-2BC6-4D59-8442-E891E9F58357}" type="presParOf" srcId="{384B2A6A-BE82-4237-83F1-E336C82E02FE}" destId="{E7616492-CC6A-4B0E-B408-5AD6231B3F5E}" srcOrd="5" destOrd="0" presId="urn:microsoft.com/office/officeart/2005/8/layout/vList2"/>
    <dgm:cxn modelId="{3E688A4D-C9C8-4570-9797-935E9386C2C9}" type="presParOf" srcId="{384B2A6A-BE82-4237-83F1-E336C82E02FE}" destId="{82A4B9C5-2C48-44A6-8C2B-C5655C5AC930}" srcOrd="6" destOrd="0" presId="urn:microsoft.com/office/officeart/2005/8/layout/vList2"/>
    <dgm:cxn modelId="{168C17D8-AA91-4066-8843-1B8C22A9501B}" type="presParOf" srcId="{384B2A6A-BE82-4237-83F1-E336C82E02FE}" destId="{27F266BA-90FF-4038-8E5D-041F6AC15A57}" srcOrd="7" destOrd="0" presId="urn:microsoft.com/office/officeart/2005/8/layout/vList2"/>
    <dgm:cxn modelId="{27EA3096-682F-43E2-BA63-0C4321B641B2}" type="presParOf" srcId="{384B2A6A-BE82-4237-83F1-E336C82E02FE}" destId="{D8571BBD-5C7C-45FB-A4CC-CD81058E7E9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DCEA31F-4C85-4E51-B18A-D0081C69E060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A7BDEA3E-1008-445B-8CFE-057DAFCDFC07}">
      <dgm:prSet/>
      <dgm:spPr/>
      <dgm:t>
        <a:bodyPr/>
        <a:lstStyle/>
        <a:p>
          <a:r>
            <a:rPr lang="fi-FI" b="1"/>
            <a:t>Sijoitusrahastot: </a:t>
          </a:r>
          <a:endParaRPr lang="fi-FI"/>
        </a:p>
      </dgm:t>
    </dgm:pt>
    <dgm:pt modelId="{65433E8D-6250-4713-9CF8-5CFBE2641B94}" type="parTrans" cxnId="{223E4C72-8EB8-4C69-BBF5-7A2C618B80CD}">
      <dgm:prSet/>
      <dgm:spPr/>
      <dgm:t>
        <a:bodyPr/>
        <a:lstStyle/>
        <a:p>
          <a:endParaRPr lang="fi-FI"/>
        </a:p>
      </dgm:t>
    </dgm:pt>
    <dgm:pt modelId="{10DBA800-8D14-406D-A45A-F2CDDA3357C2}" type="sibTrans" cxnId="{223E4C72-8EB8-4C69-BBF5-7A2C618B80CD}">
      <dgm:prSet/>
      <dgm:spPr/>
      <dgm:t>
        <a:bodyPr/>
        <a:lstStyle/>
        <a:p>
          <a:endParaRPr lang="fi-FI"/>
        </a:p>
      </dgm:t>
    </dgm:pt>
    <dgm:pt modelId="{ED477D25-9948-46FA-9669-07F451C739BE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1"/>
            </a:rPr>
            <a:t>EPNDir 2009/65/EY siirtokelpoisiin arvopapereihin kohdistuvaa yhteistä sijoitustoimintaa harjoittavia yrityksiä (yhteissijoitusyritykset) koskevien lakien, asetusten ja hallinnollisten määräysten yhteensovittamisesta </a:t>
          </a:r>
          <a:r>
            <a:rPr lang="fi-FI" b="1"/>
            <a:t>13.7.2009 (UCITS IV -direktiivi) </a:t>
          </a:r>
          <a:endParaRPr lang="fi-FI"/>
        </a:p>
      </dgm:t>
    </dgm:pt>
    <dgm:pt modelId="{B55CE9BC-7537-42D2-A6EF-19FCD5D83C1D}" type="parTrans" cxnId="{9482A44E-F69E-4E3D-AFFC-9FFF652FBD52}">
      <dgm:prSet/>
      <dgm:spPr/>
      <dgm:t>
        <a:bodyPr/>
        <a:lstStyle/>
        <a:p>
          <a:endParaRPr lang="fi-FI"/>
        </a:p>
      </dgm:t>
    </dgm:pt>
    <dgm:pt modelId="{1C308C11-2CDF-47D4-9B94-F1E239F83D78}" type="sibTrans" cxnId="{9482A44E-F69E-4E3D-AFFC-9FFF652FBD52}">
      <dgm:prSet/>
      <dgm:spPr/>
      <dgm:t>
        <a:bodyPr/>
        <a:lstStyle/>
        <a:p>
          <a:endParaRPr lang="fi-FI"/>
        </a:p>
      </dgm:t>
    </dgm:pt>
    <dgm:pt modelId="{BF9EA4B1-4E30-4705-8B19-A8518FDAE913}">
      <dgm:prSet/>
      <dgm:spPr/>
      <dgm:t>
        <a:bodyPr/>
        <a:lstStyle/>
        <a:p>
          <a:r>
            <a:rPr lang="fi-FI" b="1" dirty="0">
              <a:hlinkClick xmlns:r="http://schemas.openxmlformats.org/officeDocument/2006/relationships" r:id="rId2"/>
            </a:rPr>
            <a:t>ja  </a:t>
          </a:r>
          <a:r>
            <a:rPr lang="fi-FI" b="1" dirty="0" err="1">
              <a:hlinkClick xmlns:r="http://schemas.openxmlformats.org/officeDocument/2006/relationships" r:id="rId2"/>
            </a:rPr>
            <a:t>EPNDir</a:t>
          </a:r>
          <a:r>
            <a:rPr lang="fi-FI" b="1" dirty="0">
              <a:hlinkClick xmlns:r="http://schemas.openxmlformats.org/officeDocument/2006/relationships" r:id="rId2"/>
            </a:rPr>
            <a:t> 2011/61/EU vaihtoehtoisten sijoitusrahastojen hoitajista </a:t>
          </a:r>
          <a:r>
            <a:rPr lang="fi-FI" b="1" dirty="0"/>
            <a:t>ja direktiivin 2003/41/EY ja 2009/65/EY sekä asetuksen 1060/2009/EY ja 1095/2010/EU muuttamisesta 8.6.2011 (AIFM-direktiivi)</a:t>
          </a:r>
          <a:endParaRPr lang="fi-FI" dirty="0"/>
        </a:p>
      </dgm:t>
    </dgm:pt>
    <dgm:pt modelId="{7BCFA95D-D700-40E0-9185-6B32A8D7AA4E}" type="parTrans" cxnId="{A320C62B-4953-465C-AE4D-4F392C44757D}">
      <dgm:prSet/>
      <dgm:spPr/>
      <dgm:t>
        <a:bodyPr/>
        <a:lstStyle/>
        <a:p>
          <a:endParaRPr lang="fi-FI"/>
        </a:p>
      </dgm:t>
    </dgm:pt>
    <dgm:pt modelId="{313484EE-D23F-4F7E-A90F-76FD9C7C8DD1}" type="sibTrans" cxnId="{A320C62B-4953-465C-AE4D-4F392C44757D}">
      <dgm:prSet/>
      <dgm:spPr/>
      <dgm:t>
        <a:bodyPr/>
        <a:lstStyle/>
        <a:p>
          <a:endParaRPr lang="fi-FI"/>
        </a:p>
      </dgm:t>
    </dgm:pt>
    <dgm:pt modelId="{053C94F4-43B6-4ACC-8934-FA280B335621}">
      <dgm:prSet/>
      <dgm:spPr/>
      <dgm:t>
        <a:bodyPr/>
        <a:lstStyle/>
        <a:p>
          <a:r>
            <a:rPr lang="fi-FI" b="1"/>
            <a:t>B) Rahoitusvakuudet ja selvityksen lopullisuus </a:t>
          </a:r>
          <a:endParaRPr lang="fi-FI"/>
        </a:p>
      </dgm:t>
    </dgm:pt>
    <dgm:pt modelId="{7A0FA5F8-0B22-44F1-9D91-37C48DD80FDB}" type="parTrans" cxnId="{2814E47B-45B6-4293-BC60-9B6D37C9734C}">
      <dgm:prSet/>
      <dgm:spPr/>
      <dgm:t>
        <a:bodyPr/>
        <a:lstStyle/>
        <a:p>
          <a:endParaRPr lang="fi-FI"/>
        </a:p>
      </dgm:t>
    </dgm:pt>
    <dgm:pt modelId="{34222CC7-C139-4750-ABFB-AB0F372E7886}" type="sibTrans" cxnId="{2814E47B-45B6-4293-BC60-9B6D37C9734C}">
      <dgm:prSet/>
      <dgm:spPr/>
      <dgm:t>
        <a:bodyPr/>
        <a:lstStyle/>
        <a:p>
          <a:endParaRPr lang="fi-FI"/>
        </a:p>
      </dgm:t>
    </dgm:pt>
    <dgm:pt modelId="{D160601D-1B43-4565-BA87-437E960A92BE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3"/>
            </a:rPr>
            <a:t>Rahoitusvakuusjärjestelyt - oikeudellisen selkeyden parantaminen</a:t>
          </a:r>
          <a:r>
            <a:rPr lang="fi-FI" b="1"/>
            <a:t>: </a:t>
          </a:r>
          <a:r>
            <a:rPr lang="fi-FI" b="1">
              <a:hlinkClick xmlns:r="http://schemas.openxmlformats.org/officeDocument/2006/relationships" r:id="rId4"/>
            </a:rPr>
            <a:t>EPNDir 2002/47/EY rahoitusvakuusjärjestelyistä 6.6.2002</a:t>
          </a:r>
          <a:endParaRPr lang="fi-FI"/>
        </a:p>
      </dgm:t>
    </dgm:pt>
    <dgm:pt modelId="{463C71E7-3C98-4754-862C-EE14040F1247}" type="parTrans" cxnId="{FC35244F-1E52-4194-9A9B-7B84870396F7}">
      <dgm:prSet/>
      <dgm:spPr/>
      <dgm:t>
        <a:bodyPr/>
        <a:lstStyle/>
        <a:p>
          <a:endParaRPr lang="fi-FI"/>
        </a:p>
      </dgm:t>
    </dgm:pt>
    <dgm:pt modelId="{2D1DC978-130D-4909-A9DA-712ED4EBE4DC}" type="sibTrans" cxnId="{FC35244F-1E52-4194-9A9B-7B84870396F7}">
      <dgm:prSet/>
      <dgm:spPr/>
      <dgm:t>
        <a:bodyPr/>
        <a:lstStyle/>
        <a:p>
          <a:endParaRPr lang="fi-FI"/>
        </a:p>
      </dgm:t>
    </dgm:pt>
    <dgm:pt modelId="{0E2EC16B-ED5E-45EA-9911-93705B8989CA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5"/>
            </a:rPr>
            <a:t>Selvityksen lopullisuus maksujärjestelmissä ja arvopaperien selvitysjärjestelmissä</a:t>
          </a:r>
          <a:r>
            <a:rPr lang="fi-FI" b="1">
              <a:hlinkClick xmlns:r="http://schemas.openxmlformats.org/officeDocument/2006/relationships" r:id="rId6"/>
            </a:rPr>
            <a:t>: EPNDir 98/26/EY selvityksen lopullisuudesta maksujärjestelmissä ja arvopaperien selvitysjärjestelmissä 19.5.1998</a:t>
          </a:r>
          <a:endParaRPr lang="fi-FI"/>
        </a:p>
      </dgm:t>
    </dgm:pt>
    <dgm:pt modelId="{D9F5311B-FB9D-4F8E-B7D1-8402A70B94AB}" type="parTrans" cxnId="{7FBB705B-476D-4E0B-A248-360903A0C3C9}">
      <dgm:prSet/>
      <dgm:spPr/>
      <dgm:t>
        <a:bodyPr/>
        <a:lstStyle/>
        <a:p>
          <a:endParaRPr lang="fi-FI"/>
        </a:p>
      </dgm:t>
    </dgm:pt>
    <dgm:pt modelId="{FC026613-CCDC-4B37-A70E-4C9B96592319}" type="sibTrans" cxnId="{7FBB705B-476D-4E0B-A248-360903A0C3C9}">
      <dgm:prSet/>
      <dgm:spPr/>
      <dgm:t>
        <a:bodyPr/>
        <a:lstStyle/>
        <a:p>
          <a:endParaRPr lang="fi-FI"/>
        </a:p>
      </dgm:t>
    </dgm:pt>
    <dgm:pt modelId="{61093D15-79B0-4186-A729-6F89462E0140}" type="pres">
      <dgm:prSet presAssocID="{1DCEA31F-4C85-4E51-B18A-D0081C69E060}" presName="linear" presStyleCnt="0">
        <dgm:presLayoutVars>
          <dgm:animLvl val="lvl"/>
          <dgm:resizeHandles val="exact"/>
        </dgm:presLayoutVars>
      </dgm:prSet>
      <dgm:spPr/>
    </dgm:pt>
    <dgm:pt modelId="{15DD7BF0-118E-4F60-9CBA-1877E628838B}" type="pres">
      <dgm:prSet presAssocID="{A7BDEA3E-1008-445B-8CFE-057DAFCDFC0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88503D9-92A1-4D41-98BD-A6FD260E3DD2}" type="pres">
      <dgm:prSet presAssocID="{A7BDEA3E-1008-445B-8CFE-057DAFCDFC07}" presName="childText" presStyleLbl="revTx" presStyleIdx="0" presStyleCnt="2">
        <dgm:presLayoutVars>
          <dgm:bulletEnabled val="1"/>
        </dgm:presLayoutVars>
      </dgm:prSet>
      <dgm:spPr/>
    </dgm:pt>
    <dgm:pt modelId="{E0C0BCDD-6A0D-41C1-9FB0-4A93A87E5A5A}" type="pres">
      <dgm:prSet presAssocID="{053C94F4-43B6-4ACC-8934-FA280B33562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DE96877-61C3-4738-B7BA-AD1D5D14216A}" type="pres">
      <dgm:prSet presAssocID="{053C94F4-43B6-4ACC-8934-FA280B33562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A320C62B-4953-465C-AE4D-4F392C44757D}" srcId="{A7BDEA3E-1008-445B-8CFE-057DAFCDFC07}" destId="{BF9EA4B1-4E30-4705-8B19-A8518FDAE913}" srcOrd="1" destOrd="0" parTransId="{7BCFA95D-D700-40E0-9185-6B32A8D7AA4E}" sibTransId="{313484EE-D23F-4F7E-A90F-76FD9C7C8DD1}"/>
    <dgm:cxn modelId="{7FBB705B-476D-4E0B-A248-360903A0C3C9}" srcId="{053C94F4-43B6-4ACC-8934-FA280B335621}" destId="{0E2EC16B-ED5E-45EA-9911-93705B8989CA}" srcOrd="1" destOrd="0" parTransId="{D9F5311B-FB9D-4F8E-B7D1-8402A70B94AB}" sibTransId="{FC026613-CCDC-4B37-A70E-4C9B96592319}"/>
    <dgm:cxn modelId="{AF9ECF6C-EB4D-4782-93B4-165BF5AEEF72}" type="presOf" srcId="{A7BDEA3E-1008-445B-8CFE-057DAFCDFC07}" destId="{15DD7BF0-118E-4F60-9CBA-1877E628838B}" srcOrd="0" destOrd="0" presId="urn:microsoft.com/office/officeart/2005/8/layout/vList2"/>
    <dgm:cxn modelId="{9482A44E-F69E-4E3D-AFFC-9FFF652FBD52}" srcId="{A7BDEA3E-1008-445B-8CFE-057DAFCDFC07}" destId="{ED477D25-9948-46FA-9669-07F451C739BE}" srcOrd="0" destOrd="0" parTransId="{B55CE9BC-7537-42D2-A6EF-19FCD5D83C1D}" sibTransId="{1C308C11-2CDF-47D4-9B94-F1E239F83D78}"/>
    <dgm:cxn modelId="{FC35244F-1E52-4194-9A9B-7B84870396F7}" srcId="{053C94F4-43B6-4ACC-8934-FA280B335621}" destId="{D160601D-1B43-4565-BA87-437E960A92BE}" srcOrd="0" destOrd="0" parTransId="{463C71E7-3C98-4754-862C-EE14040F1247}" sibTransId="{2D1DC978-130D-4909-A9DA-712ED4EBE4DC}"/>
    <dgm:cxn modelId="{7EB5964F-CB9C-4B11-B83D-5557FF22B657}" type="presOf" srcId="{BF9EA4B1-4E30-4705-8B19-A8518FDAE913}" destId="{488503D9-92A1-4D41-98BD-A6FD260E3DD2}" srcOrd="0" destOrd="1" presId="urn:microsoft.com/office/officeart/2005/8/layout/vList2"/>
    <dgm:cxn modelId="{223E4C72-8EB8-4C69-BBF5-7A2C618B80CD}" srcId="{1DCEA31F-4C85-4E51-B18A-D0081C69E060}" destId="{A7BDEA3E-1008-445B-8CFE-057DAFCDFC07}" srcOrd="0" destOrd="0" parTransId="{65433E8D-6250-4713-9CF8-5CFBE2641B94}" sibTransId="{10DBA800-8D14-406D-A45A-F2CDDA3357C2}"/>
    <dgm:cxn modelId="{2814E47B-45B6-4293-BC60-9B6D37C9734C}" srcId="{1DCEA31F-4C85-4E51-B18A-D0081C69E060}" destId="{053C94F4-43B6-4ACC-8934-FA280B335621}" srcOrd="1" destOrd="0" parTransId="{7A0FA5F8-0B22-44F1-9D91-37C48DD80FDB}" sibTransId="{34222CC7-C139-4750-ABFB-AB0F372E7886}"/>
    <dgm:cxn modelId="{99FD477D-858E-488E-B891-613D3D399775}" type="presOf" srcId="{ED477D25-9948-46FA-9669-07F451C739BE}" destId="{488503D9-92A1-4D41-98BD-A6FD260E3DD2}" srcOrd="0" destOrd="0" presId="urn:microsoft.com/office/officeart/2005/8/layout/vList2"/>
    <dgm:cxn modelId="{A115F488-E444-4103-9CE9-933E078F2625}" type="presOf" srcId="{053C94F4-43B6-4ACC-8934-FA280B335621}" destId="{E0C0BCDD-6A0D-41C1-9FB0-4A93A87E5A5A}" srcOrd="0" destOrd="0" presId="urn:microsoft.com/office/officeart/2005/8/layout/vList2"/>
    <dgm:cxn modelId="{F6F60899-F014-4A14-BF01-97AF761FE740}" type="presOf" srcId="{1DCEA31F-4C85-4E51-B18A-D0081C69E060}" destId="{61093D15-79B0-4186-A729-6F89462E0140}" srcOrd="0" destOrd="0" presId="urn:microsoft.com/office/officeart/2005/8/layout/vList2"/>
    <dgm:cxn modelId="{B4A382B1-421C-433E-A60D-0A92BB93B49A}" type="presOf" srcId="{D160601D-1B43-4565-BA87-437E960A92BE}" destId="{BDE96877-61C3-4738-B7BA-AD1D5D14216A}" srcOrd="0" destOrd="0" presId="urn:microsoft.com/office/officeart/2005/8/layout/vList2"/>
    <dgm:cxn modelId="{85A1A7B4-C013-46E0-B26E-9192CFC109DE}" type="presOf" srcId="{0E2EC16B-ED5E-45EA-9911-93705B8989CA}" destId="{BDE96877-61C3-4738-B7BA-AD1D5D14216A}" srcOrd="0" destOrd="1" presId="urn:microsoft.com/office/officeart/2005/8/layout/vList2"/>
    <dgm:cxn modelId="{A833938E-7138-402A-B9C3-739B111FA101}" type="presParOf" srcId="{61093D15-79B0-4186-A729-6F89462E0140}" destId="{15DD7BF0-118E-4F60-9CBA-1877E628838B}" srcOrd="0" destOrd="0" presId="urn:microsoft.com/office/officeart/2005/8/layout/vList2"/>
    <dgm:cxn modelId="{F75393F8-2D52-41B3-958C-9C7D36ECF343}" type="presParOf" srcId="{61093D15-79B0-4186-A729-6F89462E0140}" destId="{488503D9-92A1-4D41-98BD-A6FD260E3DD2}" srcOrd="1" destOrd="0" presId="urn:microsoft.com/office/officeart/2005/8/layout/vList2"/>
    <dgm:cxn modelId="{A86D1626-F36F-42A4-A717-5FB68057C00C}" type="presParOf" srcId="{61093D15-79B0-4186-A729-6F89462E0140}" destId="{E0C0BCDD-6A0D-41C1-9FB0-4A93A87E5A5A}" srcOrd="2" destOrd="0" presId="urn:microsoft.com/office/officeart/2005/8/layout/vList2"/>
    <dgm:cxn modelId="{EC118886-8F11-4742-930D-2D7D230CBEB0}" type="presParOf" srcId="{61093D15-79B0-4186-A729-6F89462E0140}" destId="{BDE96877-61C3-4738-B7BA-AD1D5D14216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FD24EC-EB11-46DC-B39E-80DEA01FDA91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DF910BA9-5734-4C48-AB15-2AB26690E106}">
      <dgm:prSet/>
      <dgm:spPr/>
      <dgm:t>
        <a:bodyPr/>
        <a:lstStyle/>
        <a:p>
          <a:r>
            <a:rPr lang="fi-FI" b="1"/>
            <a:t>I OSA YLEISTÄ (1 – 2 luku)</a:t>
          </a:r>
          <a:endParaRPr lang="fi-FI"/>
        </a:p>
      </dgm:t>
    </dgm:pt>
    <dgm:pt modelId="{63CD41E5-0977-41C0-8EB1-920C60A312D8}" type="parTrans" cxnId="{1BE98A16-B3FB-4738-8931-3BD14385DCE9}">
      <dgm:prSet/>
      <dgm:spPr/>
      <dgm:t>
        <a:bodyPr/>
        <a:lstStyle/>
        <a:p>
          <a:endParaRPr lang="fi-FI"/>
        </a:p>
      </dgm:t>
    </dgm:pt>
    <dgm:pt modelId="{D76BA79F-D108-430C-9574-F7D1D673EEAD}" type="sibTrans" cxnId="{1BE98A16-B3FB-4738-8931-3BD14385DCE9}">
      <dgm:prSet/>
      <dgm:spPr/>
      <dgm:t>
        <a:bodyPr/>
        <a:lstStyle/>
        <a:p>
          <a:endParaRPr lang="fi-FI"/>
        </a:p>
      </dgm:t>
    </dgm:pt>
    <dgm:pt modelId="{AA2317BB-84AB-4284-9AAD-A5441B0384CD}">
      <dgm:prSet/>
      <dgm:spPr/>
      <dgm:t>
        <a:bodyPr/>
        <a:lstStyle/>
        <a:p>
          <a:r>
            <a:rPr lang="fi-FI" b="1"/>
            <a:t>II OSA ESITE (</a:t>
          </a:r>
          <a:r>
            <a:rPr lang="fi-FI" b="1" i="0" baseline="0"/>
            <a:t>3 – 5 luku)</a:t>
          </a:r>
          <a:endParaRPr lang="fi-FI"/>
        </a:p>
      </dgm:t>
    </dgm:pt>
    <dgm:pt modelId="{75CE0AFB-100A-417D-BBBF-B8DCB4995684}" type="parTrans" cxnId="{2561FD69-575F-41F8-B3EA-7B742318401A}">
      <dgm:prSet/>
      <dgm:spPr/>
      <dgm:t>
        <a:bodyPr/>
        <a:lstStyle/>
        <a:p>
          <a:endParaRPr lang="fi-FI"/>
        </a:p>
      </dgm:t>
    </dgm:pt>
    <dgm:pt modelId="{A47B8A42-C0B6-42BE-82F9-E647BF7D81FE}" type="sibTrans" cxnId="{2561FD69-575F-41F8-B3EA-7B742318401A}">
      <dgm:prSet/>
      <dgm:spPr/>
      <dgm:t>
        <a:bodyPr/>
        <a:lstStyle/>
        <a:p>
          <a:endParaRPr lang="fi-FI"/>
        </a:p>
      </dgm:t>
    </dgm:pt>
    <dgm:pt modelId="{46CC23DF-0355-4C2B-911E-3A9A0FAF371A}">
      <dgm:prSet/>
      <dgm:spPr/>
      <dgm:t>
        <a:bodyPr/>
        <a:lstStyle/>
        <a:p>
          <a:r>
            <a:rPr lang="fi-FI" b="1"/>
            <a:t>III OSA TIEDONANTOVELVOLLISUUS (</a:t>
          </a:r>
          <a:r>
            <a:rPr lang="fi-FI" b="1" i="0" baseline="0"/>
            <a:t>6 – 10 a luku)</a:t>
          </a:r>
          <a:endParaRPr lang="fi-FI"/>
        </a:p>
      </dgm:t>
    </dgm:pt>
    <dgm:pt modelId="{6C1E9306-62CD-4C00-B40A-93D57F79CBBD}" type="parTrans" cxnId="{39B4DD28-0035-4E98-A2D0-1614711CCA75}">
      <dgm:prSet/>
      <dgm:spPr/>
      <dgm:t>
        <a:bodyPr/>
        <a:lstStyle/>
        <a:p>
          <a:endParaRPr lang="fi-FI"/>
        </a:p>
      </dgm:t>
    </dgm:pt>
    <dgm:pt modelId="{A504A334-BB39-4E06-BFD3-D249B60560F8}" type="sibTrans" cxnId="{39B4DD28-0035-4E98-A2D0-1614711CCA75}">
      <dgm:prSet/>
      <dgm:spPr/>
      <dgm:t>
        <a:bodyPr/>
        <a:lstStyle/>
        <a:p>
          <a:endParaRPr lang="fi-FI"/>
        </a:p>
      </dgm:t>
    </dgm:pt>
    <dgm:pt modelId="{D6D0493B-9A50-4712-A39A-D11A3F26921E}">
      <dgm:prSet/>
      <dgm:spPr/>
      <dgm:t>
        <a:bodyPr/>
        <a:lstStyle/>
        <a:p>
          <a:r>
            <a:rPr lang="fi-FI" b="1" i="0" baseline="0"/>
            <a:t>Jatkuva tiedonantovelvollisuus </a:t>
          </a:r>
          <a:endParaRPr lang="fi-FI"/>
        </a:p>
      </dgm:t>
    </dgm:pt>
    <dgm:pt modelId="{005325FE-3833-4A6A-A720-6976A5FBD925}" type="parTrans" cxnId="{D64C4464-F47A-4342-BF8E-5AF3C723E9D5}">
      <dgm:prSet/>
      <dgm:spPr/>
      <dgm:t>
        <a:bodyPr/>
        <a:lstStyle/>
        <a:p>
          <a:endParaRPr lang="fi-FI"/>
        </a:p>
      </dgm:t>
    </dgm:pt>
    <dgm:pt modelId="{1ADD33B0-2E8D-4296-9484-35CCDA21EC9B}" type="sibTrans" cxnId="{D64C4464-F47A-4342-BF8E-5AF3C723E9D5}">
      <dgm:prSet/>
      <dgm:spPr/>
      <dgm:t>
        <a:bodyPr/>
        <a:lstStyle/>
        <a:p>
          <a:endParaRPr lang="fi-FI"/>
        </a:p>
      </dgm:t>
    </dgm:pt>
    <dgm:pt modelId="{BCE16AB1-B8BE-4D09-BD63-D269FD5FF1E5}">
      <dgm:prSet/>
      <dgm:spPr/>
      <dgm:t>
        <a:bodyPr/>
        <a:lstStyle/>
        <a:p>
          <a:r>
            <a:rPr lang="fi-FI" b="1"/>
            <a:t>Säännöllinen tiedonantovelvollisuus </a:t>
          </a:r>
          <a:endParaRPr lang="fi-FI"/>
        </a:p>
      </dgm:t>
    </dgm:pt>
    <dgm:pt modelId="{34D28764-0105-46DB-86F8-C057A8EDDC51}" type="parTrans" cxnId="{DDF6C548-EEF3-4730-A1C2-A4A721BED05D}">
      <dgm:prSet/>
      <dgm:spPr/>
      <dgm:t>
        <a:bodyPr/>
        <a:lstStyle/>
        <a:p>
          <a:endParaRPr lang="fi-FI"/>
        </a:p>
      </dgm:t>
    </dgm:pt>
    <dgm:pt modelId="{FAD30416-72ED-4225-B8DE-35182F1D234B}" type="sibTrans" cxnId="{DDF6C548-EEF3-4730-A1C2-A4A721BED05D}">
      <dgm:prSet/>
      <dgm:spPr/>
      <dgm:t>
        <a:bodyPr/>
        <a:lstStyle/>
        <a:p>
          <a:endParaRPr lang="fi-FI"/>
        </a:p>
      </dgm:t>
    </dgm:pt>
    <dgm:pt modelId="{4646C4F2-E526-4229-A79F-1C3DD2FB5EC3}">
      <dgm:prSet/>
      <dgm:spPr/>
      <dgm:t>
        <a:bodyPr/>
        <a:lstStyle/>
        <a:p>
          <a:r>
            <a:rPr lang="fi-FI" b="1" i="0" baseline="0"/>
            <a:t>Liputusvelvollisuus</a:t>
          </a:r>
          <a:endParaRPr lang="fi-FI"/>
        </a:p>
      </dgm:t>
    </dgm:pt>
    <dgm:pt modelId="{E1C9E5C0-58C7-4368-A733-EA1D235269F2}" type="parTrans" cxnId="{387D9A59-71D2-4B9C-A14A-5D5E49D79D00}">
      <dgm:prSet/>
      <dgm:spPr/>
      <dgm:t>
        <a:bodyPr/>
        <a:lstStyle/>
        <a:p>
          <a:endParaRPr lang="fi-FI"/>
        </a:p>
      </dgm:t>
    </dgm:pt>
    <dgm:pt modelId="{46756C6D-A6D9-46C0-B18A-1C38B9E45081}" type="sibTrans" cxnId="{387D9A59-71D2-4B9C-A14A-5D5E49D79D00}">
      <dgm:prSet/>
      <dgm:spPr/>
      <dgm:t>
        <a:bodyPr/>
        <a:lstStyle/>
        <a:p>
          <a:endParaRPr lang="fi-FI"/>
        </a:p>
      </dgm:t>
    </dgm:pt>
    <dgm:pt modelId="{C6F619FE-2273-4427-A37D-68FDEB47D207}">
      <dgm:prSet/>
      <dgm:spPr/>
      <dgm:t>
        <a:bodyPr/>
        <a:lstStyle/>
        <a:p>
          <a:r>
            <a:rPr lang="fi-FI" b="1"/>
            <a:t>IV OSA JULKINEN OSTOTARJOUS JA TARJOUSVELVOLLISUUS (11 luku) </a:t>
          </a:r>
          <a:endParaRPr lang="fi-FI"/>
        </a:p>
      </dgm:t>
    </dgm:pt>
    <dgm:pt modelId="{279D7FDF-0A0A-4891-9FAC-8D2281E7BF8E}" type="parTrans" cxnId="{887CB43F-3C45-409B-8EE3-B592F166F3DE}">
      <dgm:prSet/>
      <dgm:spPr/>
      <dgm:t>
        <a:bodyPr/>
        <a:lstStyle/>
        <a:p>
          <a:endParaRPr lang="fi-FI"/>
        </a:p>
      </dgm:t>
    </dgm:pt>
    <dgm:pt modelId="{5E665EC9-F3BA-4B2C-A803-0B24EFE1EC0F}" type="sibTrans" cxnId="{887CB43F-3C45-409B-8EE3-B592F166F3DE}">
      <dgm:prSet/>
      <dgm:spPr/>
      <dgm:t>
        <a:bodyPr/>
        <a:lstStyle/>
        <a:p>
          <a:endParaRPr lang="fi-FI"/>
        </a:p>
      </dgm:t>
    </dgm:pt>
    <dgm:pt modelId="{7F6EA8D3-B803-4B1C-ACE2-22E2C97953A0}">
      <dgm:prSet/>
      <dgm:spPr/>
      <dgm:t>
        <a:bodyPr/>
        <a:lstStyle/>
        <a:p>
          <a:r>
            <a:rPr lang="fi-FI" b="1"/>
            <a:t>V OSA MARKKINOIDEN VÄÄRINKÄYTTÖ (</a:t>
          </a:r>
          <a:r>
            <a:rPr lang="fi-FI" b="1" i="0" baseline="0"/>
            <a:t>12 – 14 luku) </a:t>
          </a:r>
          <a:endParaRPr lang="fi-FI"/>
        </a:p>
      </dgm:t>
    </dgm:pt>
    <dgm:pt modelId="{4D9525A8-6FAD-4202-AFE2-316C025C832A}" type="parTrans" cxnId="{6B53A348-0EB5-4A22-99C7-FE79F240016A}">
      <dgm:prSet/>
      <dgm:spPr/>
      <dgm:t>
        <a:bodyPr/>
        <a:lstStyle/>
        <a:p>
          <a:endParaRPr lang="fi-FI"/>
        </a:p>
      </dgm:t>
    </dgm:pt>
    <dgm:pt modelId="{DC5976FB-B5FE-43C9-AFEA-12195FB8B7DE}" type="sibTrans" cxnId="{6B53A348-0EB5-4A22-99C7-FE79F240016A}">
      <dgm:prSet/>
      <dgm:spPr/>
      <dgm:t>
        <a:bodyPr/>
        <a:lstStyle/>
        <a:p>
          <a:endParaRPr lang="fi-FI"/>
        </a:p>
      </dgm:t>
    </dgm:pt>
    <dgm:pt modelId="{A33070C1-32B3-4ABC-BF24-FC422FC18B75}">
      <dgm:prSet/>
      <dgm:spPr/>
      <dgm:t>
        <a:bodyPr/>
        <a:lstStyle/>
        <a:p>
          <a:r>
            <a:rPr lang="fi-FI" b="1"/>
            <a:t>VI OSA SEURAAMUKSET, MUUTOKSENHAKU JA ERINÄISET SÄÄNNÖKSET (</a:t>
          </a:r>
          <a:r>
            <a:rPr lang="fi-FI" b="1" i="0" baseline="0"/>
            <a:t>15 – 19 luku) </a:t>
          </a:r>
          <a:endParaRPr lang="fi-FI"/>
        </a:p>
      </dgm:t>
    </dgm:pt>
    <dgm:pt modelId="{26E71C38-961B-4578-B541-4142063CB6A3}" type="parTrans" cxnId="{56669680-B59C-491D-9EFC-706ADE655B64}">
      <dgm:prSet/>
      <dgm:spPr/>
      <dgm:t>
        <a:bodyPr/>
        <a:lstStyle/>
        <a:p>
          <a:endParaRPr lang="fi-FI"/>
        </a:p>
      </dgm:t>
    </dgm:pt>
    <dgm:pt modelId="{C5509E1B-9518-4A39-8B3B-5EC7FD415961}" type="sibTrans" cxnId="{56669680-B59C-491D-9EFC-706ADE655B64}">
      <dgm:prSet/>
      <dgm:spPr/>
      <dgm:t>
        <a:bodyPr/>
        <a:lstStyle/>
        <a:p>
          <a:endParaRPr lang="fi-FI"/>
        </a:p>
      </dgm:t>
    </dgm:pt>
    <dgm:pt modelId="{EAF0A9C5-330A-4F58-A060-5C81488FC588}">
      <dgm:prSet/>
      <dgm:spPr/>
      <dgm:t>
        <a:bodyPr/>
        <a:lstStyle/>
        <a:p>
          <a:r>
            <a:rPr lang="fi-FI" b="1"/>
            <a:t>Hallinnolliset seuraamukset, vahingonkorvaus ym. </a:t>
          </a:r>
          <a:endParaRPr lang="fi-FI"/>
        </a:p>
      </dgm:t>
    </dgm:pt>
    <dgm:pt modelId="{0BC862A6-2FD9-421D-ABC9-C8B0ED48D845}" type="parTrans" cxnId="{DAAA9C6D-D5B5-4478-B8B6-514DF11F7A09}">
      <dgm:prSet/>
      <dgm:spPr/>
      <dgm:t>
        <a:bodyPr/>
        <a:lstStyle/>
        <a:p>
          <a:endParaRPr lang="fi-FI"/>
        </a:p>
      </dgm:t>
    </dgm:pt>
    <dgm:pt modelId="{2ECB97B7-F2FD-47CA-86DF-6584FFCC1251}" type="sibTrans" cxnId="{DAAA9C6D-D5B5-4478-B8B6-514DF11F7A09}">
      <dgm:prSet/>
      <dgm:spPr/>
      <dgm:t>
        <a:bodyPr/>
        <a:lstStyle/>
        <a:p>
          <a:endParaRPr lang="fi-FI"/>
        </a:p>
      </dgm:t>
    </dgm:pt>
    <dgm:pt modelId="{7AF90010-3459-43C4-B857-C017B8A2624C}" type="pres">
      <dgm:prSet presAssocID="{31FD24EC-EB11-46DC-B39E-80DEA01FDA91}" presName="vert0" presStyleCnt="0">
        <dgm:presLayoutVars>
          <dgm:dir/>
          <dgm:animOne val="branch"/>
          <dgm:animLvl val="lvl"/>
        </dgm:presLayoutVars>
      </dgm:prSet>
      <dgm:spPr/>
    </dgm:pt>
    <dgm:pt modelId="{E255BDA8-84D9-4421-9626-FE5A6DA76AED}" type="pres">
      <dgm:prSet presAssocID="{DF910BA9-5734-4C48-AB15-2AB26690E106}" presName="thickLine" presStyleLbl="alignNode1" presStyleIdx="0" presStyleCnt="6"/>
      <dgm:spPr/>
    </dgm:pt>
    <dgm:pt modelId="{DCA0191E-5C2E-431C-BD0D-86E998A96282}" type="pres">
      <dgm:prSet presAssocID="{DF910BA9-5734-4C48-AB15-2AB26690E106}" presName="horz1" presStyleCnt="0"/>
      <dgm:spPr/>
    </dgm:pt>
    <dgm:pt modelId="{29817E7C-D61E-4479-9414-D72926C4FADF}" type="pres">
      <dgm:prSet presAssocID="{DF910BA9-5734-4C48-AB15-2AB26690E106}" presName="tx1" presStyleLbl="revTx" presStyleIdx="0" presStyleCnt="10"/>
      <dgm:spPr/>
    </dgm:pt>
    <dgm:pt modelId="{02A3C267-6EA4-4790-B668-17E3ADF8B2FB}" type="pres">
      <dgm:prSet presAssocID="{DF910BA9-5734-4C48-AB15-2AB26690E106}" presName="vert1" presStyleCnt="0"/>
      <dgm:spPr/>
    </dgm:pt>
    <dgm:pt modelId="{9BA4E2FF-E0F9-4DE9-A0D0-042CEBD08BEF}" type="pres">
      <dgm:prSet presAssocID="{AA2317BB-84AB-4284-9AAD-A5441B0384CD}" presName="thickLine" presStyleLbl="alignNode1" presStyleIdx="1" presStyleCnt="6"/>
      <dgm:spPr/>
    </dgm:pt>
    <dgm:pt modelId="{A0E6E0E3-8F1A-4C7B-BFD6-CCE0CBBC3DDD}" type="pres">
      <dgm:prSet presAssocID="{AA2317BB-84AB-4284-9AAD-A5441B0384CD}" presName="horz1" presStyleCnt="0"/>
      <dgm:spPr/>
    </dgm:pt>
    <dgm:pt modelId="{D89E2ABD-BD32-485D-88F8-A036FE815324}" type="pres">
      <dgm:prSet presAssocID="{AA2317BB-84AB-4284-9AAD-A5441B0384CD}" presName="tx1" presStyleLbl="revTx" presStyleIdx="1" presStyleCnt="10"/>
      <dgm:spPr/>
    </dgm:pt>
    <dgm:pt modelId="{2C7F7E84-09B5-4FD9-9CE4-C3179332DA8A}" type="pres">
      <dgm:prSet presAssocID="{AA2317BB-84AB-4284-9AAD-A5441B0384CD}" presName="vert1" presStyleCnt="0"/>
      <dgm:spPr/>
    </dgm:pt>
    <dgm:pt modelId="{0DA9F9B8-77F5-445A-A56E-98A0C27231F3}" type="pres">
      <dgm:prSet presAssocID="{46CC23DF-0355-4C2B-911E-3A9A0FAF371A}" presName="thickLine" presStyleLbl="alignNode1" presStyleIdx="2" presStyleCnt="6"/>
      <dgm:spPr/>
    </dgm:pt>
    <dgm:pt modelId="{3DA545C8-456B-472A-9DAA-61DA14456A00}" type="pres">
      <dgm:prSet presAssocID="{46CC23DF-0355-4C2B-911E-3A9A0FAF371A}" presName="horz1" presStyleCnt="0"/>
      <dgm:spPr/>
    </dgm:pt>
    <dgm:pt modelId="{0E43AC1A-8CBD-4B6E-BF17-49FDC18E0842}" type="pres">
      <dgm:prSet presAssocID="{46CC23DF-0355-4C2B-911E-3A9A0FAF371A}" presName="tx1" presStyleLbl="revTx" presStyleIdx="2" presStyleCnt="10"/>
      <dgm:spPr/>
    </dgm:pt>
    <dgm:pt modelId="{5F3F8D21-A25F-48BA-9FE3-FC005780A3DE}" type="pres">
      <dgm:prSet presAssocID="{46CC23DF-0355-4C2B-911E-3A9A0FAF371A}" presName="vert1" presStyleCnt="0"/>
      <dgm:spPr/>
    </dgm:pt>
    <dgm:pt modelId="{170AED4E-1560-4C4D-84BF-1B839CBB9591}" type="pres">
      <dgm:prSet presAssocID="{D6D0493B-9A50-4712-A39A-D11A3F26921E}" presName="vertSpace2a" presStyleCnt="0"/>
      <dgm:spPr/>
    </dgm:pt>
    <dgm:pt modelId="{60D329E3-B824-4767-8E16-E52544E77E24}" type="pres">
      <dgm:prSet presAssocID="{D6D0493B-9A50-4712-A39A-D11A3F26921E}" presName="horz2" presStyleCnt="0"/>
      <dgm:spPr/>
    </dgm:pt>
    <dgm:pt modelId="{0D68C35B-D341-4F5D-A8BE-1C90F20DA57E}" type="pres">
      <dgm:prSet presAssocID="{D6D0493B-9A50-4712-A39A-D11A3F26921E}" presName="horzSpace2" presStyleCnt="0"/>
      <dgm:spPr/>
    </dgm:pt>
    <dgm:pt modelId="{270BC1C5-23A1-49F4-BF51-2B310D3D11F1}" type="pres">
      <dgm:prSet presAssocID="{D6D0493B-9A50-4712-A39A-D11A3F26921E}" presName="tx2" presStyleLbl="revTx" presStyleIdx="3" presStyleCnt="10"/>
      <dgm:spPr/>
    </dgm:pt>
    <dgm:pt modelId="{96515851-C4B5-49CD-9BF6-DF47271E2189}" type="pres">
      <dgm:prSet presAssocID="{D6D0493B-9A50-4712-A39A-D11A3F26921E}" presName="vert2" presStyleCnt="0"/>
      <dgm:spPr/>
    </dgm:pt>
    <dgm:pt modelId="{F0E7CE83-D544-4A5A-B1A3-AFF30B8F8727}" type="pres">
      <dgm:prSet presAssocID="{D6D0493B-9A50-4712-A39A-D11A3F26921E}" presName="thinLine2b" presStyleLbl="callout" presStyleIdx="0" presStyleCnt="4"/>
      <dgm:spPr/>
    </dgm:pt>
    <dgm:pt modelId="{B1627B1B-93F1-464E-AA43-DC27650B7100}" type="pres">
      <dgm:prSet presAssocID="{D6D0493B-9A50-4712-A39A-D11A3F26921E}" presName="vertSpace2b" presStyleCnt="0"/>
      <dgm:spPr/>
    </dgm:pt>
    <dgm:pt modelId="{4FD9C5D1-3C54-4D3F-B3F2-CB81359C275A}" type="pres">
      <dgm:prSet presAssocID="{BCE16AB1-B8BE-4D09-BD63-D269FD5FF1E5}" presName="horz2" presStyleCnt="0"/>
      <dgm:spPr/>
    </dgm:pt>
    <dgm:pt modelId="{6471D5AA-9832-4E3B-B8DB-0F39653FCA44}" type="pres">
      <dgm:prSet presAssocID="{BCE16AB1-B8BE-4D09-BD63-D269FD5FF1E5}" presName="horzSpace2" presStyleCnt="0"/>
      <dgm:spPr/>
    </dgm:pt>
    <dgm:pt modelId="{1E45A3C0-7CB5-466D-86DF-61E2442DD2B6}" type="pres">
      <dgm:prSet presAssocID="{BCE16AB1-B8BE-4D09-BD63-D269FD5FF1E5}" presName="tx2" presStyleLbl="revTx" presStyleIdx="4" presStyleCnt="10"/>
      <dgm:spPr/>
    </dgm:pt>
    <dgm:pt modelId="{1D28F559-D83A-4DF5-A2ED-234B3807DF76}" type="pres">
      <dgm:prSet presAssocID="{BCE16AB1-B8BE-4D09-BD63-D269FD5FF1E5}" presName="vert2" presStyleCnt="0"/>
      <dgm:spPr/>
    </dgm:pt>
    <dgm:pt modelId="{987793BA-226F-492F-BDB2-40CB61EA1DB1}" type="pres">
      <dgm:prSet presAssocID="{BCE16AB1-B8BE-4D09-BD63-D269FD5FF1E5}" presName="thinLine2b" presStyleLbl="callout" presStyleIdx="1" presStyleCnt="4"/>
      <dgm:spPr/>
    </dgm:pt>
    <dgm:pt modelId="{10E8FC54-AD07-4349-B3D5-85CFD9E06D02}" type="pres">
      <dgm:prSet presAssocID="{BCE16AB1-B8BE-4D09-BD63-D269FD5FF1E5}" presName="vertSpace2b" presStyleCnt="0"/>
      <dgm:spPr/>
    </dgm:pt>
    <dgm:pt modelId="{383F8E4D-7ADB-47A4-9AA8-5F2BF2FAA46D}" type="pres">
      <dgm:prSet presAssocID="{4646C4F2-E526-4229-A79F-1C3DD2FB5EC3}" presName="horz2" presStyleCnt="0"/>
      <dgm:spPr/>
    </dgm:pt>
    <dgm:pt modelId="{3712A511-3B99-4AE9-885E-D30C0D63D73B}" type="pres">
      <dgm:prSet presAssocID="{4646C4F2-E526-4229-A79F-1C3DD2FB5EC3}" presName="horzSpace2" presStyleCnt="0"/>
      <dgm:spPr/>
    </dgm:pt>
    <dgm:pt modelId="{D83B95FC-973F-41E9-9405-480EAC6C6BFE}" type="pres">
      <dgm:prSet presAssocID="{4646C4F2-E526-4229-A79F-1C3DD2FB5EC3}" presName="tx2" presStyleLbl="revTx" presStyleIdx="5" presStyleCnt="10"/>
      <dgm:spPr/>
    </dgm:pt>
    <dgm:pt modelId="{D4350721-5F68-4B3D-B3CD-43DAA557CDF7}" type="pres">
      <dgm:prSet presAssocID="{4646C4F2-E526-4229-A79F-1C3DD2FB5EC3}" presName="vert2" presStyleCnt="0"/>
      <dgm:spPr/>
    </dgm:pt>
    <dgm:pt modelId="{E751504C-2D1E-4494-AE91-3B28E1FF1213}" type="pres">
      <dgm:prSet presAssocID="{4646C4F2-E526-4229-A79F-1C3DD2FB5EC3}" presName="thinLine2b" presStyleLbl="callout" presStyleIdx="2" presStyleCnt="4"/>
      <dgm:spPr/>
    </dgm:pt>
    <dgm:pt modelId="{B82422F2-6709-45C9-8D8B-4D22F5D12D22}" type="pres">
      <dgm:prSet presAssocID="{4646C4F2-E526-4229-A79F-1C3DD2FB5EC3}" presName="vertSpace2b" presStyleCnt="0"/>
      <dgm:spPr/>
    </dgm:pt>
    <dgm:pt modelId="{3A77E6A3-F8AF-4311-AA89-0751C553315C}" type="pres">
      <dgm:prSet presAssocID="{C6F619FE-2273-4427-A37D-68FDEB47D207}" presName="thickLine" presStyleLbl="alignNode1" presStyleIdx="3" presStyleCnt="6"/>
      <dgm:spPr/>
    </dgm:pt>
    <dgm:pt modelId="{A4A3BB63-31B1-47A7-AA32-BB045A0B3522}" type="pres">
      <dgm:prSet presAssocID="{C6F619FE-2273-4427-A37D-68FDEB47D207}" presName="horz1" presStyleCnt="0"/>
      <dgm:spPr/>
    </dgm:pt>
    <dgm:pt modelId="{96FB7338-DB3F-453B-99BC-3144F0D513C4}" type="pres">
      <dgm:prSet presAssocID="{C6F619FE-2273-4427-A37D-68FDEB47D207}" presName="tx1" presStyleLbl="revTx" presStyleIdx="6" presStyleCnt="10"/>
      <dgm:spPr/>
    </dgm:pt>
    <dgm:pt modelId="{EF33C778-D2A9-425A-B8C7-227BDC04DF8E}" type="pres">
      <dgm:prSet presAssocID="{C6F619FE-2273-4427-A37D-68FDEB47D207}" presName="vert1" presStyleCnt="0"/>
      <dgm:spPr/>
    </dgm:pt>
    <dgm:pt modelId="{9D9A2C8D-4122-42CF-9865-205EAC86C316}" type="pres">
      <dgm:prSet presAssocID="{7F6EA8D3-B803-4B1C-ACE2-22E2C97953A0}" presName="thickLine" presStyleLbl="alignNode1" presStyleIdx="4" presStyleCnt="6"/>
      <dgm:spPr/>
    </dgm:pt>
    <dgm:pt modelId="{FFD3D524-1EFD-4C20-A58F-DCBEE7F30C00}" type="pres">
      <dgm:prSet presAssocID="{7F6EA8D3-B803-4B1C-ACE2-22E2C97953A0}" presName="horz1" presStyleCnt="0"/>
      <dgm:spPr/>
    </dgm:pt>
    <dgm:pt modelId="{44BBB928-1322-4201-96E5-BF279A44E16E}" type="pres">
      <dgm:prSet presAssocID="{7F6EA8D3-B803-4B1C-ACE2-22E2C97953A0}" presName="tx1" presStyleLbl="revTx" presStyleIdx="7" presStyleCnt="10"/>
      <dgm:spPr/>
    </dgm:pt>
    <dgm:pt modelId="{35DAF433-F556-4D4B-9768-1669FF342630}" type="pres">
      <dgm:prSet presAssocID="{7F6EA8D3-B803-4B1C-ACE2-22E2C97953A0}" presName="vert1" presStyleCnt="0"/>
      <dgm:spPr/>
    </dgm:pt>
    <dgm:pt modelId="{5B05AF2C-B1F1-49CE-A567-A1A79849A5CE}" type="pres">
      <dgm:prSet presAssocID="{A33070C1-32B3-4ABC-BF24-FC422FC18B75}" presName="thickLine" presStyleLbl="alignNode1" presStyleIdx="5" presStyleCnt="6"/>
      <dgm:spPr/>
    </dgm:pt>
    <dgm:pt modelId="{92116C63-7297-47E5-AFC0-EBAA5B912CE2}" type="pres">
      <dgm:prSet presAssocID="{A33070C1-32B3-4ABC-BF24-FC422FC18B75}" presName="horz1" presStyleCnt="0"/>
      <dgm:spPr/>
    </dgm:pt>
    <dgm:pt modelId="{FB493A64-87BD-4AB3-99A5-56194A7F70E6}" type="pres">
      <dgm:prSet presAssocID="{A33070C1-32B3-4ABC-BF24-FC422FC18B75}" presName="tx1" presStyleLbl="revTx" presStyleIdx="8" presStyleCnt="10"/>
      <dgm:spPr/>
    </dgm:pt>
    <dgm:pt modelId="{2DEA1C01-F155-49FA-B3E4-BE9D019EB00C}" type="pres">
      <dgm:prSet presAssocID="{A33070C1-32B3-4ABC-BF24-FC422FC18B75}" presName="vert1" presStyleCnt="0"/>
      <dgm:spPr/>
    </dgm:pt>
    <dgm:pt modelId="{4EB3EEFE-7C2E-4634-BD79-444537ACC17D}" type="pres">
      <dgm:prSet presAssocID="{EAF0A9C5-330A-4F58-A060-5C81488FC588}" presName="vertSpace2a" presStyleCnt="0"/>
      <dgm:spPr/>
    </dgm:pt>
    <dgm:pt modelId="{E0251A2A-81E1-4813-A74D-A369CD3BF634}" type="pres">
      <dgm:prSet presAssocID="{EAF0A9C5-330A-4F58-A060-5C81488FC588}" presName="horz2" presStyleCnt="0"/>
      <dgm:spPr/>
    </dgm:pt>
    <dgm:pt modelId="{C50DB40A-91BC-4F13-8A4D-D63E214265C4}" type="pres">
      <dgm:prSet presAssocID="{EAF0A9C5-330A-4F58-A060-5C81488FC588}" presName="horzSpace2" presStyleCnt="0"/>
      <dgm:spPr/>
    </dgm:pt>
    <dgm:pt modelId="{148DE5A7-BB64-41AE-A1CB-75CC45F37700}" type="pres">
      <dgm:prSet presAssocID="{EAF0A9C5-330A-4F58-A060-5C81488FC588}" presName="tx2" presStyleLbl="revTx" presStyleIdx="9" presStyleCnt="10"/>
      <dgm:spPr/>
    </dgm:pt>
    <dgm:pt modelId="{15E0F80B-C8BF-4B2D-8FB5-081172334269}" type="pres">
      <dgm:prSet presAssocID="{EAF0A9C5-330A-4F58-A060-5C81488FC588}" presName="vert2" presStyleCnt="0"/>
      <dgm:spPr/>
    </dgm:pt>
    <dgm:pt modelId="{30CD2F3F-AAFA-4E9D-8979-514504C45073}" type="pres">
      <dgm:prSet presAssocID="{EAF0A9C5-330A-4F58-A060-5C81488FC588}" presName="thinLine2b" presStyleLbl="callout" presStyleIdx="3" presStyleCnt="4"/>
      <dgm:spPr/>
    </dgm:pt>
    <dgm:pt modelId="{A28DF61B-7FC0-4DC7-BE11-C9FDCB4E9189}" type="pres">
      <dgm:prSet presAssocID="{EAF0A9C5-330A-4F58-A060-5C81488FC588}" presName="vertSpace2b" presStyleCnt="0"/>
      <dgm:spPr/>
    </dgm:pt>
  </dgm:ptLst>
  <dgm:cxnLst>
    <dgm:cxn modelId="{20888904-4C1E-409F-AB9D-BF874F3D94A5}" type="presOf" srcId="{31FD24EC-EB11-46DC-B39E-80DEA01FDA91}" destId="{7AF90010-3459-43C4-B857-C017B8A2624C}" srcOrd="0" destOrd="0" presId="urn:microsoft.com/office/officeart/2008/layout/LinedList"/>
    <dgm:cxn modelId="{1BE98A16-B3FB-4738-8931-3BD14385DCE9}" srcId="{31FD24EC-EB11-46DC-B39E-80DEA01FDA91}" destId="{DF910BA9-5734-4C48-AB15-2AB26690E106}" srcOrd="0" destOrd="0" parTransId="{63CD41E5-0977-41C0-8EB1-920C60A312D8}" sibTransId="{D76BA79F-D108-430C-9574-F7D1D673EEAD}"/>
    <dgm:cxn modelId="{39B4DD28-0035-4E98-A2D0-1614711CCA75}" srcId="{31FD24EC-EB11-46DC-B39E-80DEA01FDA91}" destId="{46CC23DF-0355-4C2B-911E-3A9A0FAF371A}" srcOrd="2" destOrd="0" parTransId="{6C1E9306-62CD-4C00-B40A-93D57F79CBBD}" sibTransId="{A504A334-BB39-4E06-BFD3-D249B60560F8}"/>
    <dgm:cxn modelId="{887CB43F-3C45-409B-8EE3-B592F166F3DE}" srcId="{31FD24EC-EB11-46DC-B39E-80DEA01FDA91}" destId="{C6F619FE-2273-4427-A37D-68FDEB47D207}" srcOrd="3" destOrd="0" parTransId="{279D7FDF-0A0A-4891-9FAC-8D2281E7BF8E}" sibTransId="{5E665EC9-F3BA-4B2C-A803-0B24EFE1EC0F}"/>
    <dgm:cxn modelId="{D64C4464-F47A-4342-BF8E-5AF3C723E9D5}" srcId="{46CC23DF-0355-4C2B-911E-3A9A0FAF371A}" destId="{D6D0493B-9A50-4712-A39A-D11A3F26921E}" srcOrd="0" destOrd="0" parTransId="{005325FE-3833-4A6A-A720-6976A5FBD925}" sibTransId="{1ADD33B0-2E8D-4296-9484-35CCDA21EC9B}"/>
    <dgm:cxn modelId="{6B53A348-0EB5-4A22-99C7-FE79F240016A}" srcId="{31FD24EC-EB11-46DC-B39E-80DEA01FDA91}" destId="{7F6EA8D3-B803-4B1C-ACE2-22E2C97953A0}" srcOrd="4" destOrd="0" parTransId="{4D9525A8-6FAD-4202-AFE2-316C025C832A}" sibTransId="{DC5976FB-B5FE-43C9-AFEA-12195FB8B7DE}"/>
    <dgm:cxn modelId="{DDF6C548-EEF3-4730-A1C2-A4A721BED05D}" srcId="{46CC23DF-0355-4C2B-911E-3A9A0FAF371A}" destId="{BCE16AB1-B8BE-4D09-BD63-D269FD5FF1E5}" srcOrd="1" destOrd="0" parTransId="{34D28764-0105-46DB-86F8-C057A8EDDC51}" sibTransId="{FAD30416-72ED-4225-B8DE-35182F1D234B}"/>
    <dgm:cxn modelId="{2561FD69-575F-41F8-B3EA-7B742318401A}" srcId="{31FD24EC-EB11-46DC-B39E-80DEA01FDA91}" destId="{AA2317BB-84AB-4284-9AAD-A5441B0384CD}" srcOrd="1" destOrd="0" parTransId="{75CE0AFB-100A-417D-BBBF-B8DCB4995684}" sibTransId="{A47B8A42-C0B6-42BE-82F9-E647BF7D81FE}"/>
    <dgm:cxn modelId="{DAAA9C6D-D5B5-4478-B8B6-514DF11F7A09}" srcId="{A33070C1-32B3-4ABC-BF24-FC422FC18B75}" destId="{EAF0A9C5-330A-4F58-A060-5C81488FC588}" srcOrd="0" destOrd="0" parTransId="{0BC862A6-2FD9-421D-ABC9-C8B0ED48D845}" sibTransId="{2ECB97B7-F2FD-47CA-86DF-6584FFCC1251}"/>
    <dgm:cxn modelId="{E0EF5F50-3DEB-481D-A4F2-F102BCE87125}" type="presOf" srcId="{EAF0A9C5-330A-4F58-A060-5C81488FC588}" destId="{148DE5A7-BB64-41AE-A1CB-75CC45F37700}" srcOrd="0" destOrd="0" presId="urn:microsoft.com/office/officeart/2008/layout/LinedList"/>
    <dgm:cxn modelId="{3083CA52-AD77-45E7-A41A-E873D092A5F2}" type="presOf" srcId="{46CC23DF-0355-4C2B-911E-3A9A0FAF371A}" destId="{0E43AC1A-8CBD-4B6E-BF17-49FDC18E0842}" srcOrd="0" destOrd="0" presId="urn:microsoft.com/office/officeart/2008/layout/LinedList"/>
    <dgm:cxn modelId="{D967A374-9759-4ECA-AC0E-FAE501896515}" type="presOf" srcId="{A33070C1-32B3-4ABC-BF24-FC422FC18B75}" destId="{FB493A64-87BD-4AB3-99A5-56194A7F70E6}" srcOrd="0" destOrd="0" presId="urn:microsoft.com/office/officeart/2008/layout/LinedList"/>
    <dgm:cxn modelId="{AAD9EE54-3272-448B-9D84-25F96EE34096}" type="presOf" srcId="{7F6EA8D3-B803-4B1C-ACE2-22E2C97953A0}" destId="{44BBB928-1322-4201-96E5-BF279A44E16E}" srcOrd="0" destOrd="0" presId="urn:microsoft.com/office/officeart/2008/layout/LinedList"/>
    <dgm:cxn modelId="{3E2FD678-DA34-4A85-ABAF-A994E2E53EBD}" type="presOf" srcId="{DF910BA9-5734-4C48-AB15-2AB26690E106}" destId="{29817E7C-D61E-4479-9414-D72926C4FADF}" srcOrd="0" destOrd="0" presId="urn:microsoft.com/office/officeart/2008/layout/LinedList"/>
    <dgm:cxn modelId="{387D9A59-71D2-4B9C-A14A-5D5E49D79D00}" srcId="{46CC23DF-0355-4C2B-911E-3A9A0FAF371A}" destId="{4646C4F2-E526-4229-A79F-1C3DD2FB5EC3}" srcOrd="2" destOrd="0" parTransId="{E1C9E5C0-58C7-4368-A733-EA1D235269F2}" sibTransId="{46756C6D-A6D9-46C0-B18A-1C38B9E45081}"/>
    <dgm:cxn modelId="{56669680-B59C-491D-9EFC-706ADE655B64}" srcId="{31FD24EC-EB11-46DC-B39E-80DEA01FDA91}" destId="{A33070C1-32B3-4ABC-BF24-FC422FC18B75}" srcOrd="5" destOrd="0" parTransId="{26E71C38-961B-4578-B541-4142063CB6A3}" sibTransId="{C5509E1B-9518-4A39-8B3B-5EC7FD415961}"/>
    <dgm:cxn modelId="{D57B73BE-D3DE-4F3C-86B0-7B08BAD5F19C}" type="presOf" srcId="{4646C4F2-E526-4229-A79F-1C3DD2FB5EC3}" destId="{D83B95FC-973F-41E9-9405-480EAC6C6BFE}" srcOrd="0" destOrd="0" presId="urn:microsoft.com/office/officeart/2008/layout/LinedList"/>
    <dgm:cxn modelId="{515249E5-18C3-4708-9680-C2647B7DFDF7}" type="presOf" srcId="{BCE16AB1-B8BE-4D09-BD63-D269FD5FF1E5}" destId="{1E45A3C0-7CB5-466D-86DF-61E2442DD2B6}" srcOrd="0" destOrd="0" presId="urn:microsoft.com/office/officeart/2008/layout/LinedList"/>
    <dgm:cxn modelId="{12853DF5-2848-4A6C-83F0-5FF39C13671D}" type="presOf" srcId="{AA2317BB-84AB-4284-9AAD-A5441B0384CD}" destId="{D89E2ABD-BD32-485D-88F8-A036FE815324}" srcOrd="0" destOrd="0" presId="urn:microsoft.com/office/officeart/2008/layout/LinedList"/>
    <dgm:cxn modelId="{A7CF4DFB-9E69-494C-A255-7DF1CA82F43F}" type="presOf" srcId="{C6F619FE-2273-4427-A37D-68FDEB47D207}" destId="{96FB7338-DB3F-453B-99BC-3144F0D513C4}" srcOrd="0" destOrd="0" presId="urn:microsoft.com/office/officeart/2008/layout/LinedList"/>
    <dgm:cxn modelId="{F2CDD2FE-F1D9-4F83-A9F7-01F8CBF2B868}" type="presOf" srcId="{D6D0493B-9A50-4712-A39A-D11A3F26921E}" destId="{270BC1C5-23A1-49F4-BF51-2B310D3D11F1}" srcOrd="0" destOrd="0" presId="urn:microsoft.com/office/officeart/2008/layout/LinedList"/>
    <dgm:cxn modelId="{7B619A8F-5423-4A36-AB7E-A3D914CE2C56}" type="presParOf" srcId="{7AF90010-3459-43C4-B857-C017B8A2624C}" destId="{E255BDA8-84D9-4421-9626-FE5A6DA76AED}" srcOrd="0" destOrd="0" presId="urn:microsoft.com/office/officeart/2008/layout/LinedList"/>
    <dgm:cxn modelId="{FA58D9B7-17EB-4778-B04A-DB22F8F0AAF1}" type="presParOf" srcId="{7AF90010-3459-43C4-B857-C017B8A2624C}" destId="{DCA0191E-5C2E-431C-BD0D-86E998A96282}" srcOrd="1" destOrd="0" presId="urn:microsoft.com/office/officeart/2008/layout/LinedList"/>
    <dgm:cxn modelId="{10326FF7-E545-42EB-85BD-95BF81136AAE}" type="presParOf" srcId="{DCA0191E-5C2E-431C-BD0D-86E998A96282}" destId="{29817E7C-D61E-4479-9414-D72926C4FADF}" srcOrd="0" destOrd="0" presId="urn:microsoft.com/office/officeart/2008/layout/LinedList"/>
    <dgm:cxn modelId="{54C5EF2C-7E79-454E-BCB6-93F8EF2F4790}" type="presParOf" srcId="{DCA0191E-5C2E-431C-BD0D-86E998A96282}" destId="{02A3C267-6EA4-4790-B668-17E3ADF8B2FB}" srcOrd="1" destOrd="0" presId="urn:microsoft.com/office/officeart/2008/layout/LinedList"/>
    <dgm:cxn modelId="{D947FA2B-CA82-40AD-AC89-FDA9EDC8C6C3}" type="presParOf" srcId="{7AF90010-3459-43C4-B857-C017B8A2624C}" destId="{9BA4E2FF-E0F9-4DE9-A0D0-042CEBD08BEF}" srcOrd="2" destOrd="0" presId="urn:microsoft.com/office/officeart/2008/layout/LinedList"/>
    <dgm:cxn modelId="{7EECEF0D-97AB-4AB7-B850-CC4C2F153B86}" type="presParOf" srcId="{7AF90010-3459-43C4-B857-C017B8A2624C}" destId="{A0E6E0E3-8F1A-4C7B-BFD6-CCE0CBBC3DDD}" srcOrd="3" destOrd="0" presId="urn:microsoft.com/office/officeart/2008/layout/LinedList"/>
    <dgm:cxn modelId="{26C421D4-7F0F-4A69-88B5-AFDAE05B529D}" type="presParOf" srcId="{A0E6E0E3-8F1A-4C7B-BFD6-CCE0CBBC3DDD}" destId="{D89E2ABD-BD32-485D-88F8-A036FE815324}" srcOrd="0" destOrd="0" presId="urn:microsoft.com/office/officeart/2008/layout/LinedList"/>
    <dgm:cxn modelId="{771D8605-93E0-4DF9-A209-8AB13C19FFE6}" type="presParOf" srcId="{A0E6E0E3-8F1A-4C7B-BFD6-CCE0CBBC3DDD}" destId="{2C7F7E84-09B5-4FD9-9CE4-C3179332DA8A}" srcOrd="1" destOrd="0" presId="urn:microsoft.com/office/officeart/2008/layout/LinedList"/>
    <dgm:cxn modelId="{A7E19FE7-2EF4-4225-AF40-8FE565F186FC}" type="presParOf" srcId="{7AF90010-3459-43C4-B857-C017B8A2624C}" destId="{0DA9F9B8-77F5-445A-A56E-98A0C27231F3}" srcOrd="4" destOrd="0" presId="urn:microsoft.com/office/officeart/2008/layout/LinedList"/>
    <dgm:cxn modelId="{6AE6BC12-8C54-45AF-9983-DB19FDBEDFA2}" type="presParOf" srcId="{7AF90010-3459-43C4-B857-C017B8A2624C}" destId="{3DA545C8-456B-472A-9DAA-61DA14456A00}" srcOrd="5" destOrd="0" presId="urn:microsoft.com/office/officeart/2008/layout/LinedList"/>
    <dgm:cxn modelId="{5A694088-6379-428E-93BD-FB32F778A7D8}" type="presParOf" srcId="{3DA545C8-456B-472A-9DAA-61DA14456A00}" destId="{0E43AC1A-8CBD-4B6E-BF17-49FDC18E0842}" srcOrd="0" destOrd="0" presId="urn:microsoft.com/office/officeart/2008/layout/LinedList"/>
    <dgm:cxn modelId="{E77DBB33-FBC4-4213-BD57-6AC6A0DCA4D7}" type="presParOf" srcId="{3DA545C8-456B-472A-9DAA-61DA14456A00}" destId="{5F3F8D21-A25F-48BA-9FE3-FC005780A3DE}" srcOrd="1" destOrd="0" presId="urn:microsoft.com/office/officeart/2008/layout/LinedList"/>
    <dgm:cxn modelId="{58D5808B-8FA4-4F3E-8A3C-011C5D66857C}" type="presParOf" srcId="{5F3F8D21-A25F-48BA-9FE3-FC005780A3DE}" destId="{170AED4E-1560-4C4D-84BF-1B839CBB9591}" srcOrd="0" destOrd="0" presId="urn:microsoft.com/office/officeart/2008/layout/LinedList"/>
    <dgm:cxn modelId="{CAD1B058-D0F9-4194-B337-B0943A34419F}" type="presParOf" srcId="{5F3F8D21-A25F-48BA-9FE3-FC005780A3DE}" destId="{60D329E3-B824-4767-8E16-E52544E77E24}" srcOrd="1" destOrd="0" presId="urn:microsoft.com/office/officeart/2008/layout/LinedList"/>
    <dgm:cxn modelId="{F8D787B9-632A-4298-B1DF-430FF36D79EE}" type="presParOf" srcId="{60D329E3-B824-4767-8E16-E52544E77E24}" destId="{0D68C35B-D341-4F5D-A8BE-1C90F20DA57E}" srcOrd="0" destOrd="0" presId="urn:microsoft.com/office/officeart/2008/layout/LinedList"/>
    <dgm:cxn modelId="{FA73A040-173C-40FD-9A0C-CB7BFC9B0FE9}" type="presParOf" srcId="{60D329E3-B824-4767-8E16-E52544E77E24}" destId="{270BC1C5-23A1-49F4-BF51-2B310D3D11F1}" srcOrd="1" destOrd="0" presId="urn:microsoft.com/office/officeart/2008/layout/LinedList"/>
    <dgm:cxn modelId="{7A969C36-A740-4733-9124-051B27F3D1C0}" type="presParOf" srcId="{60D329E3-B824-4767-8E16-E52544E77E24}" destId="{96515851-C4B5-49CD-9BF6-DF47271E2189}" srcOrd="2" destOrd="0" presId="urn:microsoft.com/office/officeart/2008/layout/LinedList"/>
    <dgm:cxn modelId="{122359D2-4233-4FC3-9E01-A75DFEEA2D94}" type="presParOf" srcId="{5F3F8D21-A25F-48BA-9FE3-FC005780A3DE}" destId="{F0E7CE83-D544-4A5A-B1A3-AFF30B8F8727}" srcOrd="2" destOrd="0" presId="urn:microsoft.com/office/officeart/2008/layout/LinedList"/>
    <dgm:cxn modelId="{EE4C4ECD-7B87-4C0F-99EB-66147BE2DC22}" type="presParOf" srcId="{5F3F8D21-A25F-48BA-9FE3-FC005780A3DE}" destId="{B1627B1B-93F1-464E-AA43-DC27650B7100}" srcOrd="3" destOrd="0" presId="urn:microsoft.com/office/officeart/2008/layout/LinedList"/>
    <dgm:cxn modelId="{829FB6BA-ADB4-479C-81B5-9AF64D5CAB0B}" type="presParOf" srcId="{5F3F8D21-A25F-48BA-9FE3-FC005780A3DE}" destId="{4FD9C5D1-3C54-4D3F-B3F2-CB81359C275A}" srcOrd="4" destOrd="0" presId="urn:microsoft.com/office/officeart/2008/layout/LinedList"/>
    <dgm:cxn modelId="{454910D6-959D-4528-8D84-5D6150760E20}" type="presParOf" srcId="{4FD9C5D1-3C54-4D3F-B3F2-CB81359C275A}" destId="{6471D5AA-9832-4E3B-B8DB-0F39653FCA44}" srcOrd="0" destOrd="0" presId="urn:microsoft.com/office/officeart/2008/layout/LinedList"/>
    <dgm:cxn modelId="{02FC4F19-D3EE-42B5-AD9E-4D3E15939372}" type="presParOf" srcId="{4FD9C5D1-3C54-4D3F-B3F2-CB81359C275A}" destId="{1E45A3C0-7CB5-466D-86DF-61E2442DD2B6}" srcOrd="1" destOrd="0" presId="urn:microsoft.com/office/officeart/2008/layout/LinedList"/>
    <dgm:cxn modelId="{890E3017-B5BD-4E66-9F65-4D3005AB340D}" type="presParOf" srcId="{4FD9C5D1-3C54-4D3F-B3F2-CB81359C275A}" destId="{1D28F559-D83A-4DF5-A2ED-234B3807DF76}" srcOrd="2" destOrd="0" presId="urn:microsoft.com/office/officeart/2008/layout/LinedList"/>
    <dgm:cxn modelId="{C19A2781-E4CF-4546-A32B-F0D0C9FFE894}" type="presParOf" srcId="{5F3F8D21-A25F-48BA-9FE3-FC005780A3DE}" destId="{987793BA-226F-492F-BDB2-40CB61EA1DB1}" srcOrd="5" destOrd="0" presId="urn:microsoft.com/office/officeart/2008/layout/LinedList"/>
    <dgm:cxn modelId="{2BC08873-D51D-4050-B8B4-E4E46516EDB4}" type="presParOf" srcId="{5F3F8D21-A25F-48BA-9FE3-FC005780A3DE}" destId="{10E8FC54-AD07-4349-B3D5-85CFD9E06D02}" srcOrd="6" destOrd="0" presId="urn:microsoft.com/office/officeart/2008/layout/LinedList"/>
    <dgm:cxn modelId="{D4F492AD-DEA5-4399-A2B3-BD41AD6306AC}" type="presParOf" srcId="{5F3F8D21-A25F-48BA-9FE3-FC005780A3DE}" destId="{383F8E4D-7ADB-47A4-9AA8-5F2BF2FAA46D}" srcOrd="7" destOrd="0" presId="urn:microsoft.com/office/officeart/2008/layout/LinedList"/>
    <dgm:cxn modelId="{4E096B75-0B17-4DF0-9466-D340658C88FB}" type="presParOf" srcId="{383F8E4D-7ADB-47A4-9AA8-5F2BF2FAA46D}" destId="{3712A511-3B99-4AE9-885E-D30C0D63D73B}" srcOrd="0" destOrd="0" presId="urn:microsoft.com/office/officeart/2008/layout/LinedList"/>
    <dgm:cxn modelId="{22BA606A-7830-486D-A3A8-A49F31EBE1F5}" type="presParOf" srcId="{383F8E4D-7ADB-47A4-9AA8-5F2BF2FAA46D}" destId="{D83B95FC-973F-41E9-9405-480EAC6C6BFE}" srcOrd="1" destOrd="0" presId="urn:microsoft.com/office/officeart/2008/layout/LinedList"/>
    <dgm:cxn modelId="{6F13BE46-6B62-45C0-8D12-AE3EBE83F429}" type="presParOf" srcId="{383F8E4D-7ADB-47A4-9AA8-5F2BF2FAA46D}" destId="{D4350721-5F68-4B3D-B3CD-43DAA557CDF7}" srcOrd="2" destOrd="0" presId="urn:microsoft.com/office/officeart/2008/layout/LinedList"/>
    <dgm:cxn modelId="{2D6BEDE2-CEC9-45FC-8B78-22C95A952F18}" type="presParOf" srcId="{5F3F8D21-A25F-48BA-9FE3-FC005780A3DE}" destId="{E751504C-2D1E-4494-AE91-3B28E1FF1213}" srcOrd="8" destOrd="0" presId="urn:microsoft.com/office/officeart/2008/layout/LinedList"/>
    <dgm:cxn modelId="{F4F45F4A-CD20-470F-BE9E-78D09B0BF4AC}" type="presParOf" srcId="{5F3F8D21-A25F-48BA-9FE3-FC005780A3DE}" destId="{B82422F2-6709-45C9-8D8B-4D22F5D12D22}" srcOrd="9" destOrd="0" presId="urn:microsoft.com/office/officeart/2008/layout/LinedList"/>
    <dgm:cxn modelId="{32A5A38B-ED14-4B26-AFD3-21079537A2C0}" type="presParOf" srcId="{7AF90010-3459-43C4-B857-C017B8A2624C}" destId="{3A77E6A3-F8AF-4311-AA89-0751C553315C}" srcOrd="6" destOrd="0" presId="urn:microsoft.com/office/officeart/2008/layout/LinedList"/>
    <dgm:cxn modelId="{86A07017-07E3-4580-81DF-A543E5F8C925}" type="presParOf" srcId="{7AF90010-3459-43C4-B857-C017B8A2624C}" destId="{A4A3BB63-31B1-47A7-AA32-BB045A0B3522}" srcOrd="7" destOrd="0" presId="urn:microsoft.com/office/officeart/2008/layout/LinedList"/>
    <dgm:cxn modelId="{9424B4A8-FB7B-4F6E-8A8C-D3C7D5C3CCDC}" type="presParOf" srcId="{A4A3BB63-31B1-47A7-AA32-BB045A0B3522}" destId="{96FB7338-DB3F-453B-99BC-3144F0D513C4}" srcOrd="0" destOrd="0" presId="urn:microsoft.com/office/officeart/2008/layout/LinedList"/>
    <dgm:cxn modelId="{A809356A-E898-401F-A297-9C763858F704}" type="presParOf" srcId="{A4A3BB63-31B1-47A7-AA32-BB045A0B3522}" destId="{EF33C778-D2A9-425A-B8C7-227BDC04DF8E}" srcOrd="1" destOrd="0" presId="urn:microsoft.com/office/officeart/2008/layout/LinedList"/>
    <dgm:cxn modelId="{8CEF0CC6-7C6E-4127-A8EB-5D6CFAC5D407}" type="presParOf" srcId="{7AF90010-3459-43C4-B857-C017B8A2624C}" destId="{9D9A2C8D-4122-42CF-9865-205EAC86C316}" srcOrd="8" destOrd="0" presId="urn:microsoft.com/office/officeart/2008/layout/LinedList"/>
    <dgm:cxn modelId="{0AC9F6B1-1F87-40CE-9745-9E966203B804}" type="presParOf" srcId="{7AF90010-3459-43C4-B857-C017B8A2624C}" destId="{FFD3D524-1EFD-4C20-A58F-DCBEE7F30C00}" srcOrd="9" destOrd="0" presId="urn:microsoft.com/office/officeart/2008/layout/LinedList"/>
    <dgm:cxn modelId="{49FBA278-CA07-4A03-89F5-C189480417A6}" type="presParOf" srcId="{FFD3D524-1EFD-4C20-A58F-DCBEE7F30C00}" destId="{44BBB928-1322-4201-96E5-BF279A44E16E}" srcOrd="0" destOrd="0" presId="urn:microsoft.com/office/officeart/2008/layout/LinedList"/>
    <dgm:cxn modelId="{DB18E5FB-DCA3-42C5-8B43-8372D3280FDC}" type="presParOf" srcId="{FFD3D524-1EFD-4C20-A58F-DCBEE7F30C00}" destId="{35DAF433-F556-4D4B-9768-1669FF342630}" srcOrd="1" destOrd="0" presId="urn:microsoft.com/office/officeart/2008/layout/LinedList"/>
    <dgm:cxn modelId="{D7348F49-F1A6-47E5-951F-C623D9B38749}" type="presParOf" srcId="{7AF90010-3459-43C4-B857-C017B8A2624C}" destId="{5B05AF2C-B1F1-49CE-A567-A1A79849A5CE}" srcOrd="10" destOrd="0" presId="urn:microsoft.com/office/officeart/2008/layout/LinedList"/>
    <dgm:cxn modelId="{930C39A0-DD6D-47C8-BDA4-08F8859C66A4}" type="presParOf" srcId="{7AF90010-3459-43C4-B857-C017B8A2624C}" destId="{92116C63-7297-47E5-AFC0-EBAA5B912CE2}" srcOrd="11" destOrd="0" presId="urn:microsoft.com/office/officeart/2008/layout/LinedList"/>
    <dgm:cxn modelId="{A3782479-0AA6-4170-BCA1-6384842D3F1B}" type="presParOf" srcId="{92116C63-7297-47E5-AFC0-EBAA5B912CE2}" destId="{FB493A64-87BD-4AB3-99A5-56194A7F70E6}" srcOrd="0" destOrd="0" presId="urn:microsoft.com/office/officeart/2008/layout/LinedList"/>
    <dgm:cxn modelId="{18410105-BF38-4205-A27A-B1583BA1D50E}" type="presParOf" srcId="{92116C63-7297-47E5-AFC0-EBAA5B912CE2}" destId="{2DEA1C01-F155-49FA-B3E4-BE9D019EB00C}" srcOrd="1" destOrd="0" presId="urn:microsoft.com/office/officeart/2008/layout/LinedList"/>
    <dgm:cxn modelId="{E7FFEE0D-C085-4DBD-822F-16A66094F6B2}" type="presParOf" srcId="{2DEA1C01-F155-49FA-B3E4-BE9D019EB00C}" destId="{4EB3EEFE-7C2E-4634-BD79-444537ACC17D}" srcOrd="0" destOrd="0" presId="urn:microsoft.com/office/officeart/2008/layout/LinedList"/>
    <dgm:cxn modelId="{184BE6D8-A56D-4A24-B5E0-CC82C98CFFF4}" type="presParOf" srcId="{2DEA1C01-F155-49FA-B3E4-BE9D019EB00C}" destId="{E0251A2A-81E1-4813-A74D-A369CD3BF634}" srcOrd="1" destOrd="0" presId="urn:microsoft.com/office/officeart/2008/layout/LinedList"/>
    <dgm:cxn modelId="{578854C9-F859-4A6F-89C5-60BF758E8F8E}" type="presParOf" srcId="{E0251A2A-81E1-4813-A74D-A369CD3BF634}" destId="{C50DB40A-91BC-4F13-8A4D-D63E214265C4}" srcOrd="0" destOrd="0" presId="urn:microsoft.com/office/officeart/2008/layout/LinedList"/>
    <dgm:cxn modelId="{314BC576-6794-4E7A-AEE2-81A817DEAF8B}" type="presParOf" srcId="{E0251A2A-81E1-4813-A74D-A369CD3BF634}" destId="{148DE5A7-BB64-41AE-A1CB-75CC45F37700}" srcOrd="1" destOrd="0" presId="urn:microsoft.com/office/officeart/2008/layout/LinedList"/>
    <dgm:cxn modelId="{AB5D1259-6D9C-4515-B3A1-BA4DBED12BC1}" type="presParOf" srcId="{E0251A2A-81E1-4813-A74D-A369CD3BF634}" destId="{15E0F80B-C8BF-4B2D-8FB5-081172334269}" srcOrd="2" destOrd="0" presId="urn:microsoft.com/office/officeart/2008/layout/LinedList"/>
    <dgm:cxn modelId="{181064A6-934C-436F-8E49-CBDF6D7A0E55}" type="presParOf" srcId="{2DEA1C01-F155-49FA-B3E4-BE9D019EB00C}" destId="{30CD2F3F-AAFA-4E9D-8979-514504C45073}" srcOrd="2" destOrd="0" presId="urn:microsoft.com/office/officeart/2008/layout/LinedList"/>
    <dgm:cxn modelId="{210D6910-2D26-422B-AB9D-0220944EC3B0}" type="presParOf" srcId="{2DEA1C01-F155-49FA-B3E4-BE9D019EB00C}" destId="{A28DF61B-7FC0-4DC7-BE11-C9FDCB4E9189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3D9AF1-7796-4A92-B1EF-64AFB1898446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i-FI"/>
        </a:p>
      </dgm:t>
    </dgm:pt>
    <dgm:pt modelId="{C4D71752-DFF1-45CB-8C41-2E247D97B068}">
      <dgm:prSet/>
      <dgm:spPr/>
      <dgm:t>
        <a:bodyPr/>
        <a:lstStyle/>
        <a:p>
          <a:r>
            <a:rPr lang="fi-FI" b="1" i="0" baseline="0" dirty="0"/>
            <a:t>6) </a:t>
          </a:r>
          <a:r>
            <a:rPr lang="fi-FI" b="1" i="0" baseline="0" dirty="0">
              <a:hlinkClick xmlns:r="http://schemas.openxmlformats.org/officeDocument/2006/relationships" r:id="rId1"/>
            </a:rPr>
            <a:t>20.12.2012/1020 Valtiovarainministeriön asetus arvopaperin liikkeeseenlaskijan säännöllisestä tiedonantovelvollisuudesta</a:t>
          </a:r>
          <a:r>
            <a:rPr lang="fi-FI" b="1" i="0" baseline="0" dirty="0"/>
            <a:t> (</a:t>
          </a:r>
          <a:r>
            <a:rPr lang="fi-FI" b="1" i="0" baseline="0" dirty="0">
              <a:solidFill>
                <a:srgbClr val="FF0000"/>
              </a:solidFill>
            </a:rPr>
            <a:t>jatkuva tiedonantovelvollisuus</a:t>
          </a:r>
          <a:r>
            <a:rPr lang="fi-FI" b="1" dirty="0">
              <a:solidFill>
                <a:srgbClr val="FF0000"/>
              </a:solidFill>
            </a:rPr>
            <a:t>: MAR</a:t>
          </a:r>
          <a:r>
            <a:rPr lang="fi-FI" b="1" dirty="0"/>
            <a:t>) </a:t>
          </a:r>
          <a:endParaRPr lang="fi-FI" dirty="0"/>
        </a:p>
      </dgm:t>
    </dgm:pt>
    <dgm:pt modelId="{920F8B94-27C7-4AC6-A5CA-7E9A089F1682}" type="parTrans" cxnId="{2C3E74FB-CF33-4EA3-8998-FA3F6709BD59}">
      <dgm:prSet/>
      <dgm:spPr/>
      <dgm:t>
        <a:bodyPr/>
        <a:lstStyle/>
        <a:p>
          <a:endParaRPr lang="fi-FI"/>
        </a:p>
      </dgm:t>
    </dgm:pt>
    <dgm:pt modelId="{D1D149D6-C791-4188-A414-AF91F60EFA3E}" type="sibTrans" cxnId="{2C3E74FB-CF33-4EA3-8998-FA3F6709BD59}">
      <dgm:prSet/>
      <dgm:spPr/>
      <dgm:t>
        <a:bodyPr/>
        <a:lstStyle/>
        <a:p>
          <a:endParaRPr lang="fi-FI"/>
        </a:p>
      </dgm:t>
    </dgm:pt>
    <dgm:pt modelId="{E5866339-826B-41AA-B1DD-D57674AA1D84}">
      <dgm:prSet/>
      <dgm:spPr/>
      <dgm:t>
        <a:bodyPr/>
        <a:lstStyle/>
        <a:p>
          <a:r>
            <a:rPr lang="fi-FI" b="1" dirty="0">
              <a:hlinkClick xmlns:r="http://schemas.openxmlformats.org/officeDocument/2006/relationships" r:id="rId2"/>
            </a:rPr>
            <a:t>7</a:t>
          </a:r>
          <a:r>
            <a:rPr lang="fi-FI" b="1" i="0" baseline="0" dirty="0">
              <a:hlinkClick xmlns:r="http://schemas.openxmlformats.org/officeDocument/2006/relationships" r:id="rId2"/>
            </a:rPr>
            <a:t>) 28.12.2017/1070 Laki kaupankäynnistä rahoitusvälineillä</a:t>
          </a:r>
          <a:r>
            <a:rPr lang="fi-FI" b="1" i="0" baseline="0" dirty="0"/>
            <a:t> (</a:t>
          </a:r>
          <a:r>
            <a:rPr lang="fi-FI" b="1" i="0" baseline="0" dirty="0" err="1">
              <a:solidFill>
                <a:srgbClr val="FF0000"/>
              </a:solidFill>
            </a:rPr>
            <a:t>MiFID</a:t>
          </a:r>
          <a:r>
            <a:rPr lang="fi-FI" b="1" i="0" baseline="0" dirty="0">
              <a:solidFill>
                <a:srgbClr val="FF0000"/>
              </a:solidFill>
            </a:rPr>
            <a:t> II</a:t>
          </a:r>
          <a:r>
            <a:rPr lang="fi-FI" b="1" i="0" baseline="0" dirty="0"/>
            <a:t>) </a:t>
          </a:r>
          <a:endParaRPr lang="fi-FI" dirty="0"/>
        </a:p>
      </dgm:t>
    </dgm:pt>
    <dgm:pt modelId="{62D53A2A-EF9A-44F3-954F-5337565AFE57}" type="parTrans" cxnId="{E576318A-9BED-4067-B9F1-2BB1C62432BA}">
      <dgm:prSet/>
      <dgm:spPr/>
      <dgm:t>
        <a:bodyPr/>
        <a:lstStyle/>
        <a:p>
          <a:endParaRPr lang="fi-FI"/>
        </a:p>
      </dgm:t>
    </dgm:pt>
    <dgm:pt modelId="{729504C9-AFF4-4F71-84F0-490019BCA6E2}" type="sibTrans" cxnId="{E576318A-9BED-4067-B9F1-2BB1C62432BA}">
      <dgm:prSet/>
      <dgm:spPr/>
      <dgm:t>
        <a:bodyPr/>
        <a:lstStyle/>
        <a:p>
          <a:endParaRPr lang="fi-FI"/>
        </a:p>
      </dgm:t>
    </dgm:pt>
    <dgm:pt modelId="{2355669C-CDD7-4FCE-84F5-C49850202C69}">
      <dgm:prSet/>
      <dgm:spPr/>
      <dgm:t>
        <a:bodyPr/>
        <a:lstStyle/>
        <a:p>
          <a:r>
            <a:rPr lang="fi-FI" b="1" dirty="0"/>
            <a:t>8</a:t>
          </a:r>
          <a:r>
            <a:rPr lang="fi-FI" b="1" i="0" baseline="0" dirty="0"/>
            <a:t>) </a:t>
          </a:r>
          <a:r>
            <a:rPr lang="fi-FI" b="1" i="0" baseline="0" dirty="0">
              <a:hlinkClick xmlns:r="http://schemas.openxmlformats.org/officeDocument/2006/relationships" r:id="rId3"/>
            </a:rPr>
            <a:t>14.12.2012/747 Sijoituspalvelulaki</a:t>
          </a:r>
          <a:r>
            <a:rPr lang="fi-FI" b="1" dirty="0"/>
            <a:t> (</a:t>
          </a:r>
          <a:r>
            <a:rPr lang="fi-FI" b="1" dirty="0" err="1">
              <a:solidFill>
                <a:srgbClr val="FF0000"/>
              </a:solidFill>
            </a:rPr>
            <a:t>MiFID</a:t>
          </a:r>
          <a:r>
            <a:rPr lang="fi-FI" b="1" dirty="0">
              <a:solidFill>
                <a:srgbClr val="FF0000"/>
              </a:solidFill>
            </a:rPr>
            <a:t> II</a:t>
          </a:r>
          <a:r>
            <a:rPr lang="fi-FI" b="1" dirty="0"/>
            <a:t>) </a:t>
          </a:r>
          <a:endParaRPr lang="fi-FI" dirty="0"/>
        </a:p>
      </dgm:t>
    </dgm:pt>
    <dgm:pt modelId="{AFD4DF48-B196-4196-83F6-6FB82D4A5611}" type="parTrans" cxnId="{46F1B374-7404-42EC-8F8C-801DF8B53CC2}">
      <dgm:prSet/>
      <dgm:spPr/>
      <dgm:t>
        <a:bodyPr/>
        <a:lstStyle/>
        <a:p>
          <a:endParaRPr lang="fi-FI"/>
        </a:p>
      </dgm:t>
    </dgm:pt>
    <dgm:pt modelId="{425BFB66-1602-4DDF-A39D-6168543D69FD}" type="sibTrans" cxnId="{46F1B374-7404-42EC-8F8C-801DF8B53CC2}">
      <dgm:prSet/>
      <dgm:spPr/>
      <dgm:t>
        <a:bodyPr/>
        <a:lstStyle/>
        <a:p>
          <a:endParaRPr lang="fi-FI"/>
        </a:p>
      </dgm:t>
    </dgm:pt>
    <dgm:pt modelId="{5059D34B-674F-4FF9-B530-673C0391BD77}">
      <dgm:prSet/>
      <dgm:spPr/>
      <dgm:t>
        <a:bodyPr/>
        <a:lstStyle/>
        <a:p>
          <a:r>
            <a:rPr lang="fi-FI" b="1" dirty="0"/>
            <a:t>9</a:t>
          </a:r>
          <a:r>
            <a:rPr lang="fi-FI" b="1" i="0" baseline="0" dirty="0"/>
            <a:t>) Arvopaperimarkkinarikokset: rikoslaki 51 luku </a:t>
          </a:r>
          <a:r>
            <a:rPr lang="fi-FI" b="1" i="0" baseline="0" dirty="0">
              <a:hlinkClick xmlns:r="http://schemas.openxmlformats.org/officeDocument/2006/relationships" r:id="rId4"/>
            </a:rPr>
            <a:t>https://www.edilex.fi/lainsaadanto/18890039001#L51</a:t>
          </a:r>
          <a:r>
            <a:rPr lang="fi-FI" b="1" i="0" baseline="0" dirty="0"/>
            <a:t> (markkinoiden väärinkäyttö: </a:t>
          </a:r>
          <a:r>
            <a:rPr lang="fi-FI" b="1" i="0" baseline="0" dirty="0">
              <a:solidFill>
                <a:srgbClr val="FF0000"/>
              </a:solidFill>
            </a:rPr>
            <a:t>MAD, MAR</a:t>
          </a:r>
          <a:r>
            <a:rPr lang="fi-FI" b="1" i="0" baseline="0" dirty="0"/>
            <a:t>)</a:t>
          </a:r>
          <a:endParaRPr lang="fi-FI" dirty="0"/>
        </a:p>
      </dgm:t>
    </dgm:pt>
    <dgm:pt modelId="{70C56F67-FD66-4FE6-B469-A5B1EF5364D3}" type="parTrans" cxnId="{8D6FE5B5-0E7B-485F-8926-3E438D23FE6D}">
      <dgm:prSet/>
      <dgm:spPr/>
      <dgm:t>
        <a:bodyPr/>
        <a:lstStyle/>
        <a:p>
          <a:endParaRPr lang="fi-FI"/>
        </a:p>
      </dgm:t>
    </dgm:pt>
    <dgm:pt modelId="{545A2C6E-51E7-4BD8-B4D3-C9A3D0C23CCD}" type="sibTrans" cxnId="{8D6FE5B5-0E7B-485F-8926-3E438D23FE6D}">
      <dgm:prSet/>
      <dgm:spPr/>
      <dgm:t>
        <a:bodyPr/>
        <a:lstStyle/>
        <a:p>
          <a:endParaRPr lang="fi-FI"/>
        </a:p>
      </dgm:t>
    </dgm:pt>
    <dgm:pt modelId="{33CB98AA-5BB2-4B32-827F-6E34D41945C3}">
      <dgm:prSet/>
      <dgm:spPr/>
      <dgm:t>
        <a:bodyPr/>
        <a:lstStyle/>
        <a:p>
          <a:r>
            <a:rPr lang="fi-FI" b="1"/>
            <a:t>10) </a:t>
          </a:r>
          <a:r>
            <a:rPr lang="fi-FI" b="1" i="0" baseline="0">
              <a:hlinkClick xmlns:r="http://schemas.openxmlformats.org/officeDocument/2006/relationships" r:id="rId5"/>
            </a:rPr>
            <a:t>25.8.2016/734 Joukkorahoituslaki</a:t>
          </a:r>
          <a:endParaRPr lang="fi-FI"/>
        </a:p>
      </dgm:t>
    </dgm:pt>
    <dgm:pt modelId="{19FE3D55-9693-4411-8CAB-4313AC6AB35A}" type="parTrans" cxnId="{B038DC31-3448-48DE-A4B5-5518B298C621}">
      <dgm:prSet/>
      <dgm:spPr/>
      <dgm:t>
        <a:bodyPr/>
        <a:lstStyle/>
        <a:p>
          <a:endParaRPr lang="fi-FI"/>
        </a:p>
      </dgm:t>
    </dgm:pt>
    <dgm:pt modelId="{D8A1CE90-C77F-4726-80BE-783F3F33E4AF}" type="sibTrans" cxnId="{B038DC31-3448-48DE-A4B5-5518B298C621}">
      <dgm:prSet/>
      <dgm:spPr/>
      <dgm:t>
        <a:bodyPr/>
        <a:lstStyle/>
        <a:p>
          <a:endParaRPr lang="fi-FI"/>
        </a:p>
      </dgm:t>
    </dgm:pt>
    <dgm:pt modelId="{A6C34D02-D54F-41BF-A538-FFA76AE5DD6A}" type="pres">
      <dgm:prSet presAssocID="{DD3D9AF1-7796-4A92-B1EF-64AFB1898446}" presName="linear" presStyleCnt="0">
        <dgm:presLayoutVars>
          <dgm:animLvl val="lvl"/>
          <dgm:resizeHandles val="exact"/>
        </dgm:presLayoutVars>
      </dgm:prSet>
      <dgm:spPr/>
    </dgm:pt>
    <dgm:pt modelId="{D2CCFBE5-5326-42F9-B001-DF3850D53E13}" type="pres">
      <dgm:prSet presAssocID="{C4D71752-DFF1-45CB-8C41-2E247D97B06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59D22CC-89FF-4AA5-AA28-4F0816CBEBD6}" type="pres">
      <dgm:prSet presAssocID="{D1D149D6-C791-4188-A414-AF91F60EFA3E}" presName="spacer" presStyleCnt="0"/>
      <dgm:spPr/>
    </dgm:pt>
    <dgm:pt modelId="{5AD90089-E84B-4252-922C-2F6BBAD05406}" type="pres">
      <dgm:prSet presAssocID="{E5866339-826B-41AA-B1DD-D57674AA1D8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4C5EA69-19DB-493E-A134-5A50B5AFD757}" type="pres">
      <dgm:prSet presAssocID="{729504C9-AFF4-4F71-84F0-490019BCA6E2}" presName="spacer" presStyleCnt="0"/>
      <dgm:spPr/>
    </dgm:pt>
    <dgm:pt modelId="{3ECBEF48-4C3B-4849-9901-C02884494C6A}" type="pres">
      <dgm:prSet presAssocID="{2355669C-CDD7-4FCE-84F5-C49850202C6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2EC5A28-2D97-49D1-B65D-89BB2EB7B48B}" type="pres">
      <dgm:prSet presAssocID="{425BFB66-1602-4DDF-A39D-6168543D69FD}" presName="spacer" presStyleCnt="0"/>
      <dgm:spPr/>
    </dgm:pt>
    <dgm:pt modelId="{A94B75D2-9E58-4EBD-B594-3C54AAAA592C}" type="pres">
      <dgm:prSet presAssocID="{5059D34B-674F-4FF9-B530-673C0391BD7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2CDBD94-329B-4A9D-B5B6-901F1E952161}" type="pres">
      <dgm:prSet presAssocID="{545A2C6E-51E7-4BD8-B4D3-C9A3D0C23CCD}" presName="spacer" presStyleCnt="0"/>
      <dgm:spPr/>
    </dgm:pt>
    <dgm:pt modelId="{507D44ED-8104-465D-9B86-8F6172B28E16}" type="pres">
      <dgm:prSet presAssocID="{33CB98AA-5BB2-4B32-827F-6E34D41945C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B9C8D09-580B-44EF-A045-0AE9822AC7D6}" type="presOf" srcId="{DD3D9AF1-7796-4A92-B1EF-64AFB1898446}" destId="{A6C34D02-D54F-41BF-A538-FFA76AE5DD6A}" srcOrd="0" destOrd="0" presId="urn:microsoft.com/office/officeart/2005/8/layout/vList2"/>
    <dgm:cxn modelId="{F8FD160F-3210-48C4-A59D-A020DF6C5461}" type="presOf" srcId="{C4D71752-DFF1-45CB-8C41-2E247D97B068}" destId="{D2CCFBE5-5326-42F9-B001-DF3850D53E13}" srcOrd="0" destOrd="0" presId="urn:microsoft.com/office/officeart/2005/8/layout/vList2"/>
    <dgm:cxn modelId="{F3D69128-DC43-43D8-9563-7C8688913404}" type="presOf" srcId="{33CB98AA-5BB2-4B32-827F-6E34D41945C3}" destId="{507D44ED-8104-465D-9B86-8F6172B28E16}" srcOrd="0" destOrd="0" presId="urn:microsoft.com/office/officeart/2005/8/layout/vList2"/>
    <dgm:cxn modelId="{B038DC31-3448-48DE-A4B5-5518B298C621}" srcId="{DD3D9AF1-7796-4A92-B1EF-64AFB1898446}" destId="{33CB98AA-5BB2-4B32-827F-6E34D41945C3}" srcOrd="4" destOrd="0" parTransId="{19FE3D55-9693-4411-8CAB-4313AC6AB35A}" sibTransId="{D8A1CE90-C77F-4726-80BE-783F3F33E4AF}"/>
    <dgm:cxn modelId="{31BD1E32-4297-497B-BC85-44E99CCC318D}" type="presOf" srcId="{E5866339-826B-41AA-B1DD-D57674AA1D84}" destId="{5AD90089-E84B-4252-922C-2F6BBAD05406}" srcOrd="0" destOrd="0" presId="urn:microsoft.com/office/officeart/2005/8/layout/vList2"/>
    <dgm:cxn modelId="{F609CF3C-9B02-4EF7-B793-3369A8BB4C1C}" type="presOf" srcId="{2355669C-CDD7-4FCE-84F5-C49850202C69}" destId="{3ECBEF48-4C3B-4849-9901-C02884494C6A}" srcOrd="0" destOrd="0" presId="urn:microsoft.com/office/officeart/2005/8/layout/vList2"/>
    <dgm:cxn modelId="{46F1B374-7404-42EC-8F8C-801DF8B53CC2}" srcId="{DD3D9AF1-7796-4A92-B1EF-64AFB1898446}" destId="{2355669C-CDD7-4FCE-84F5-C49850202C69}" srcOrd="2" destOrd="0" parTransId="{AFD4DF48-B196-4196-83F6-6FB82D4A5611}" sibTransId="{425BFB66-1602-4DDF-A39D-6168543D69FD}"/>
    <dgm:cxn modelId="{E576318A-9BED-4067-B9F1-2BB1C62432BA}" srcId="{DD3D9AF1-7796-4A92-B1EF-64AFB1898446}" destId="{E5866339-826B-41AA-B1DD-D57674AA1D84}" srcOrd="1" destOrd="0" parTransId="{62D53A2A-EF9A-44F3-954F-5337565AFE57}" sibTransId="{729504C9-AFF4-4F71-84F0-490019BCA6E2}"/>
    <dgm:cxn modelId="{8D6FE5B5-0E7B-485F-8926-3E438D23FE6D}" srcId="{DD3D9AF1-7796-4A92-B1EF-64AFB1898446}" destId="{5059D34B-674F-4FF9-B530-673C0391BD77}" srcOrd="3" destOrd="0" parTransId="{70C56F67-FD66-4FE6-B469-A5B1EF5364D3}" sibTransId="{545A2C6E-51E7-4BD8-B4D3-C9A3D0C23CCD}"/>
    <dgm:cxn modelId="{9C1A88F9-A4C0-467B-B062-24DCFCA74B32}" type="presOf" srcId="{5059D34B-674F-4FF9-B530-673C0391BD77}" destId="{A94B75D2-9E58-4EBD-B594-3C54AAAA592C}" srcOrd="0" destOrd="0" presId="urn:microsoft.com/office/officeart/2005/8/layout/vList2"/>
    <dgm:cxn modelId="{2C3E74FB-CF33-4EA3-8998-FA3F6709BD59}" srcId="{DD3D9AF1-7796-4A92-B1EF-64AFB1898446}" destId="{C4D71752-DFF1-45CB-8C41-2E247D97B068}" srcOrd="0" destOrd="0" parTransId="{920F8B94-27C7-4AC6-A5CA-7E9A089F1682}" sibTransId="{D1D149D6-C791-4188-A414-AF91F60EFA3E}"/>
    <dgm:cxn modelId="{8F938E2E-3E89-4118-9F9A-5F71838893E6}" type="presParOf" srcId="{A6C34D02-D54F-41BF-A538-FFA76AE5DD6A}" destId="{D2CCFBE5-5326-42F9-B001-DF3850D53E13}" srcOrd="0" destOrd="0" presId="urn:microsoft.com/office/officeart/2005/8/layout/vList2"/>
    <dgm:cxn modelId="{98188EBD-AF8C-479F-A55D-7410C98312F3}" type="presParOf" srcId="{A6C34D02-D54F-41BF-A538-FFA76AE5DD6A}" destId="{E59D22CC-89FF-4AA5-AA28-4F0816CBEBD6}" srcOrd="1" destOrd="0" presId="urn:microsoft.com/office/officeart/2005/8/layout/vList2"/>
    <dgm:cxn modelId="{33E71355-847C-4C20-B3EB-E16525D0FBF4}" type="presParOf" srcId="{A6C34D02-D54F-41BF-A538-FFA76AE5DD6A}" destId="{5AD90089-E84B-4252-922C-2F6BBAD05406}" srcOrd="2" destOrd="0" presId="urn:microsoft.com/office/officeart/2005/8/layout/vList2"/>
    <dgm:cxn modelId="{BBF95134-E8D2-46B9-BDBE-50E71E91F64F}" type="presParOf" srcId="{A6C34D02-D54F-41BF-A538-FFA76AE5DD6A}" destId="{A4C5EA69-19DB-493E-A134-5A50B5AFD757}" srcOrd="3" destOrd="0" presId="urn:microsoft.com/office/officeart/2005/8/layout/vList2"/>
    <dgm:cxn modelId="{BA7F023E-4CF2-4E21-AC94-A6AC87EF9CDE}" type="presParOf" srcId="{A6C34D02-D54F-41BF-A538-FFA76AE5DD6A}" destId="{3ECBEF48-4C3B-4849-9901-C02884494C6A}" srcOrd="4" destOrd="0" presId="urn:microsoft.com/office/officeart/2005/8/layout/vList2"/>
    <dgm:cxn modelId="{26B8F11A-944D-419A-8430-724D16659BCB}" type="presParOf" srcId="{A6C34D02-D54F-41BF-A538-FFA76AE5DD6A}" destId="{32EC5A28-2D97-49D1-B65D-89BB2EB7B48B}" srcOrd="5" destOrd="0" presId="urn:microsoft.com/office/officeart/2005/8/layout/vList2"/>
    <dgm:cxn modelId="{318E0E09-3ED5-4A32-B658-22ADD618BA78}" type="presParOf" srcId="{A6C34D02-D54F-41BF-A538-FFA76AE5DD6A}" destId="{A94B75D2-9E58-4EBD-B594-3C54AAAA592C}" srcOrd="6" destOrd="0" presId="urn:microsoft.com/office/officeart/2005/8/layout/vList2"/>
    <dgm:cxn modelId="{ACD41A68-94F4-45C8-BE37-AAF17533EC49}" type="presParOf" srcId="{A6C34D02-D54F-41BF-A538-FFA76AE5DD6A}" destId="{A2CDBD94-329B-4A9D-B5B6-901F1E952161}" srcOrd="7" destOrd="0" presId="urn:microsoft.com/office/officeart/2005/8/layout/vList2"/>
    <dgm:cxn modelId="{93E35B83-58C1-4F96-B1F9-89AF0BE1DE37}" type="presParOf" srcId="{A6C34D02-D54F-41BF-A538-FFA76AE5DD6A}" destId="{507D44ED-8104-465D-9B86-8F6172B28E1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A7410D-E205-4B6B-A2EA-7388E71584D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77F7EA3D-9219-4ACB-8BC7-AAF8335548F3}">
      <dgm:prSet/>
      <dgm:spPr/>
      <dgm:t>
        <a:bodyPr/>
        <a:lstStyle/>
        <a:p>
          <a:r>
            <a:rPr lang="fi-FI" b="1" dirty="0"/>
            <a:t>I OSA </a:t>
          </a:r>
        </a:p>
        <a:p>
          <a:r>
            <a:rPr lang="fi-FI" b="1" dirty="0"/>
            <a:t>YLEISET SÄÄNNÖKSET</a:t>
          </a:r>
          <a:endParaRPr lang="fi-FI" dirty="0"/>
        </a:p>
      </dgm:t>
    </dgm:pt>
    <dgm:pt modelId="{FC5ADB4A-8846-4955-8B4A-B2A028C3FC01}" type="parTrans" cxnId="{73D38ED3-C3A3-4471-B97C-135B7D8BE5BC}">
      <dgm:prSet/>
      <dgm:spPr/>
      <dgm:t>
        <a:bodyPr/>
        <a:lstStyle/>
        <a:p>
          <a:endParaRPr lang="fi-FI"/>
        </a:p>
      </dgm:t>
    </dgm:pt>
    <dgm:pt modelId="{2CE3EA09-752F-4CE4-B235-2C7362D871AD}" type="sibTrans" cxnId="{73D38ED3-C3A3-4471-B97C-135B7D8BE5BC}">
      <dgm:prSet/>
      <dgm:spPr/>
      <dgm:t>
        <a:bodyPr/>
        <a:lstStyle/>
        <a:p>
          <a:endParaRPr lang="fi-FI"/>
        </a:p>
      </dgm:t>
    </dgm:pt>
    <dgm:pt modelId="{A1C2696D-108D-496E-BC4B-0AB0B9C94446}">
      <dgm:prSet/>
      <dgm:spPr/>
      <dgm:t>
        <a:bodyPr/>
        <a:lstStyle/>
        <a:p>
          <a:r>
            <a:rPr lang="fi-FI"/>
            <a:t>Soveltamisala ja määritelmät </a:t>
          </a:r>
        </a:p>
      </dgm:t>
    </dgm:pt>
    <dgm:pt modelId="{23D5E590-4EF0-40ED-9861-45F3B773C368}" type="parTrans" cxnId="{59FFC351-A5D2-49CA-A61D-53A6C0D856A1}">
      <dgm:prSet/>
      <dgm:spPr/>
      <dgm:t>
        <a:bodyPr/>
        <a:lstStyle/>
        <a:p>
          <a:endParaRPr lang="fi-FI"/>
        </a:p>
      </dgm:t>
    </dgm:pt>
    <dgm:pt modelId="{A9F3FDEF-B71D-4371-9A66-9A3F82410A98}" type="sibTrans" cxnId="{59FFC351-A5D2-49CA-A61D-53A6C0D856A1}">
      <dgm:prSet/>
      <dgm:spPr/>
      <dgm:t>
        <a:bodyPr/>
        <a:lstStyle/>
        <a:p>
          <a:endParaRPr lang="fi-FI"/>
        </a:p>
      </dgm:t>
    </dgm:pt>
    <dgm:pt modelId="{B0941F70-7030-430D-B2A3-468307E5C277}">
      <dgm:prSet/>
      <dgm:spPr/>
      <dgm:t>
        <a:bodyPr/>
        <a:lstStyle/>
        <a:p>
          <a:r>
            <a:rPr lang="fi-FI" b="1" dirty="0"/>
            <a:t>II OSA OSARAHOITUSVÄLINEIDEN KAUPPAPAIKAT (15.3.2019/295) </a:t>
          </a:r>
          <a:r>
            <a:rPr lang="fi-FI" b="1" i="0" baseline="0" dirty="0"/>
            <a:t>2 – 6 luku</a:t>
          </a:r>
          <a:endParaRPr lang="fi-FI" dirty="0"/>
        </a:p>
      </dgm:t>
    </dgm:pt>
    <dgm:pt modelId="{3D276602-A949-4C58-A6A2-D7F3E04072EA}" type="parTrans" cxnId="{52C8EB18-2547-4E30-95B4-D7D602483EF2}">
      <dgm:prSet/>
      <dgm:spPr/>
      <dgm:t>
        <a:bodyPr/>
        <a:lstStyle/>
        <a:p>
          <a:endParaRPr lang="fi-FI"/>
        </a:p>
      </dgm:t>
    </dgm:pt>
    <dgm:pt modelId="{2F4CDA72-B339-432E-B754-31503A3900DB}" type="sibTrans" cxnId="{52C8EB18-2547-4E30-95B4-D7D602483EF2}">
      <dgm:prSet/>
      <dgm:spPr/>
      <dgm:t>
        <a:bodyPr/>
        <a:lstStyle/>
        <a:p>
          <a:endParaRPr lang="fi-FI"/>
        </a:p>
      </dgm:t>
    </dgm:pt>
    <dgm:pt modelId="{A5481CF2-289D-4021-A0E3-CE69215831FD}">
      <dgm:prSet/>
      <dgm:spPr/>
      <dgm:t>
        <a:bodyPr/>
        <a:lstStyle/>
        <a:p>
          <a:r>
            <a:rPr lang="fi-FI"/>
            <a:t>Säännellyn markkinan ylläpitäminen ja toiminnan järjestäminen </a:t>
          </a:r>
        </a:p>
      </dgm:t>
    </dgm:pt>
    <dgm:pt modelId="{063B1DA0-BAC8-43F5-B675-A9D502E95662}" type="parTrans" cxnId="{5FF74793-40A3-46E2-BC5D-C02F86B24D60}">
      <dgm:prSet/>
      <dgm:spPr/>
      <dgm:t>
        <a:bodyPr/>
        <a:lstStyle/>
        <a:p>
          <a:endParaRPr lang="fi-FI"/>
        </a:p>
      </dgm:t>
    </dgm:pt>
    <dgm:pt modelId="{AF6E86BE-A639-45F0-B3D5-A50306F38655}" type="sibTrans" cxnId="{5FF74793-40A3-46E2-BC5D-C02F86B24D60}">
      <dgm:prSet/>
      <dgm:spPr/>
      <dgm:t>
        <a:bodyPr/>
        <a:lstStyle/>
        <a:p>
          <a:endParaRPr lang="fi-FI"/>
        </a:p>
      </dgm:t>
    </dgm:pt>
    <dgm:pt modelId="{53E723ED-0206-4412-BC97-44A68D3B0786}">
      <dgm:prSet/>
      <dgm:spPr/>
      <dgm:t>
        <a:bodyPr/>
        <a:lstStyle/>
        <a:p>
          <a:r>
            <a:rPr lang="fi-FI"/>
            <a:t>Monenkeskinen ja organisoitu kaupankäyntijärjestelmä </a:t>
          </a:r>
        </a:p>
      </dgm:t>
    </dgm:pt>
    <dgm:pt modelId="{1C2828E4-4ADE-4C5C-88FF-CE8F783BEB72}" type="parTrans" cxnId="{DF97F535-0B65-43FC-ABC0-49B7BC5E795D}">
      <dgm:prSet/>
      <dgm:spPr/>
      <dgm:t>
        <a:bodyPr/>
        <a:lstStyle/>
        <a:p>
          <a:endParaRPr lang="fi-FI"/>
        </a:p>
      </dgm:t>
    </dgm:pt>
    <dgm:pt modelId="{0E21025D-9C07-4A91-8EDD-F44531870321}" type="sibTrans" cxnId="{DF97F535-0B65-43FC-ABC0-49B7BC5E795D}">
      <dgm:prSet/>
      <dgm:spPr/>
      <dgm:t>
        <a:bodyPr/>
        <a:lstStyle/>
        <a:p>
          <a:endParaRPr lang="fi-FI"/>
        </a:p>
      </dgm:t>
    </dgm:pt>
    <dgm:pt modelId="{C2E64925-5449-4825-B2D8-A55447801914}">
      <dgm:prSet/>
      <dgm:spPr/>
      <dgm:t>
        <a:bodyPr/>
        <a:lstStyle/>
        <a:p>
          <a:r>
            <a:rPr lang="fi-FI"/>
            <a:t>Pk-yritysten kasvumarkkina </a:t>
          </a:r>
        </a:p>
      </dgm:t>
    </dgm:pt>
    <dgm:pt modelId="{EA7939B0-62CC-4CE3-8F2A-688C67790091}" type="parTrans" cxnId="{373C05B7-6435-4B5F-A96B-73054CAE3A35}">
      <dgm:prSet/>
      <dgm:spPr/>
      <dgm:t>
        <a:bodyPr/>
        <a:lstStyle/>
        <a:p>
          <a:endParaRPr lang="fi-FI"/>
        </a:p>
      </dgm:t>
    </dgm:pt>
    <dgm:pt modelId="{28180CAF-A368-43F3-8FFA-F805D50A939D}" type="sibTrans" cxnId="{373C05B7-6435-4B5F-A96B-73054CAE3A35}">
      <dgm:prSet/>
      <dgm:spPr/>
      <dgm:t>
        <a:bodyPr/>
        <a:lstStyle/>
        <a:p>
          <a:endParaRPr lang="fi-FI"/>
        </a:p>
      </dgm:t>
    </dgm:pt>
    <dgm:pt modelId="{98720EC6-2ABC-4BF5-AE3B-1112449BF3DD}">
      <dgm:prSet/>
      <dgm:spPr/>
      <dgm:t>
        <a:bodyPr/>
        <a:lstStyle/>
        <a:p>
          <a:r>
            <a:rPr lang="fi-FI" b="1" dirty="0"/>
            <a:t>III OSA</a:t>
          </a:r>
        </a:p>
        <a:p>
          <a:r>
            <a:rPr lang="fi-FI" b="1" dirty="0"/>
            <a:t>KAUPANKÄYNNIN LÄPINÄKYVYYS JA RAPORTOINTIPALVELUT </a:t>
          </a:r>
          <a:r>
            <a:rPr lang="fi-FI" b="1" i="0" baseline="0" dirty="0"/>
            <a:t>7 – 9 luku</a:t>
          </a:r>
          <a:endParaRPr lang="fi-FI" dirty="0"/>
        </a:p>
      </dgm:t>
    </dgm:pt>
    <dgm:pt modelId="{70D2F9C2-EFEE-49E8-AA30-DE25C9E520B7}" type="parTrans" cxnId="{1CDB6A90-B2C2-474B-940E-0E1D0AE6B6EF}">
      <dgm:prSet/>
      <dgm:spPr/>
      <dgm:t>
        <a:bodyPr/>
        <a:lstStyle/>
        <a:p>
          <a:endParaRPr lang="fi-FI"/>
        </a:p>
      </dgm:t>
    </dgm:pt>
    <dgm:pt modelId="{54A137A3-30EE-4F08-873E-3D6480737058}" type="sibTrans" cxnId="{1CDB6A90-B2C2-474B-940E-0E1D0AE6B6EF}">
      <dgm:prSet/>
      <dgm:spPr/>
      <dgm:t>
        <a:bodyPr/>
        <a:lstStyle/>
        <a:p>
          <a:endParaRPr lang="fi-FI"/>
        </a:p>
      </dgm:t>
    </dgm:pt>
    <dgm:pt modelId="{8618605C-E5B6-4E8A-BA24-AA6643311D8D}" type="pres">
      <dgm:prSet presAssocID="{35A7410D-E205-4B6B-A2EA-7388E71584D7}" presName="vert0" presStyleCnt="0">
        <dgm:presLayoutVars>
          <dgm:dir/>
          <dgm:animOne val="branch"/>
          <dgm:animLvl val="lvl"/>
        </dgm:presLayoutVars>
      </dgm:prSet>
      <dgm:spPr/>
    </dgm:pt>
    <dgm:pt modelId="{E7088EA2-8E83-4AE1-B6F7-A63917F29CF0}" type="pres">
      <dgm:prSet presAssocID="{77F7EA3D-9219-4ACB-8BC7-AAF8335548F3}" presName="thickLine" presStyleLbl="alignNode1" presStyleIdx="0" presStyleCnt="3"/>
      <dgm:spPr/>
    </dgm:pt>
    <dgm:pt modelId="{7C368420-99A6-4450-872B-494371CDEB33}" type="pres">
      <dgm:prSet presAssocID="{77F7EA3D-9219-4ACB-8BC7-AAF8335548F3}" presName="horz1" presStyleCnt="0"/>
      <dgm:spPr/>
    </dgm:pt>
    <dgm:pt modelId="{3BD34A83-F4C9-4586-B3BB-4DDD42C706BC}" type="pres">
      <dgm:prSet presAssocID="{77F7EA3D-9219-4ACB-8BC7-AAF8335548F3}" presName="tx1" presStyleLbl="revTx" presStyleIdx="0" presStyleCnt="7"/>
      <dgm:spPr/>
    </dgm:pt>
    <dgm:pt modelId="{9FA64E43-C63D-4436-B0DE-277EE966C58D}" type="pres">
      <dgm:prSet presAssocID="{77F7EA3D-9219-4ACB-8BC7-AAF8335548F3}" presName="vert1" presStyleCnt="0"/>
      <dgm:spPr/>
    </dgm:pt>
    <dgm:pt modelId="{39BB0226-A39C-49A1-AA62-79D1692DA73B}" type="pres">
      <dgm:prSet presAssocID="{A1C2696D-108D-496E-BC4B-0AB0B9C94446}" presName="vertSpace2a" presStyleCnt="0"/>
      <dgm:spPr/>
    </dgm:pt>
    <dgm:pt modelId="{A4218605-4DEC-406C-95AC-39253CD088EC}" type="pres">
      <dgm:prSet presAssocID="{A1C2696D-108D-496E-BC4B-0AB0B9C94446}" presName="horz2" presStyleCnt="0"/>
      <dgm:spPr/>
    </dgm:pt>
    <dgm:pt modelId="{3400AB2B-1D79-44E0-8A25-C4EB1112502C}" type="pres">
      <dgm:prSet presAssocID="{A1C2696D-108D-496E-BC4B-0AB0B9C94446}" presName="horzSpace2" presStyleCnt="0"/>
      <dgm:spPr/>
    </dgm:pt>
    <dgm:pt modelId="{3544103A-6FB6-4879-97FF-FAAB64549E89}" type="pres">
      <dgm:prSet presAssocID="{A1C2696D-108D-496E-BC4B-0AB0B9C94446}" presName="tx2" presStyleLbl="revTx" presStyleIdx="1" presStyleCnt="7"/>
      <dgm:spPr/>
    </dgm:pt>
    <dgm:pt modelId="{25E6E27E-8601-4475-96D3-DEB523B311AC}" type="pres">
      <dgm:prSet presAssocID="{A1C2696D-108D-496E-BC4B-0AB0B9C94446}" presName="vert2" presStyleCnt="0"/>
      <dgm:spPr/>
    </dgm:pt>
    <dgm:pt modelId="{7E7A5E9A-6841-4927-BC74-A05BA3BDBFEE}" type="pres">
      <dgm:prSet presAssocID="{A1C2696D-108D-496E-BC4B-0AB0B9C94446}" presName="thinLine2b" presStyleLbl="callout" presStyleIdx="0" presStyleCnt="4"/>
      <dgm:spPr/>
    </dgm:pt>
    <dgm:pt modelId="{39B12FDD-DFFF-4DD2-BB38-1921822949FB}" type="pres">
      <dgm:prSet presAssocID="{A1C2696D-108D-496E-BC4B-0AB0B9C94446}" presName="vertSpace2b" presStyleCnt="0"/>
      <dgm:spPr/>
    </dgm:pt>
    <dgm:pt modelId="{48E190E6-0F45-4DAE-A7E0-536974972D05}" type="pres">
      <dgm:prSet presAssocID="{B0941F70-7030-430D-B2A3-468307E5C277}" presName="thickLine" presStyleLbl="alignNode1" presStyleIdx="1" presStyleCnt="3"/>
      <dgm:spPr/>
    </dgm:pt>
    <dgm:pt modelId="{13076003-66F4-459C-BB87-41A95C9BCDEB}" type="pres">
      <dgm:prSet presAssocID="{B0941F70-7030-430D-B2A3-468307E5C277}" presName="horz1" presStyleCnt="0"/>
      <dgm:spPr/>
    </dgm:pt>
    <dgm:pt modelId="{0BA0D853-9FDA-48E2-807F-6739E536CDF1}" type="pres">
      <dgm:prSet presAssocID="{B0941F70-7030-430D-B2A3-468307E5C277}" presName="tx1" presStyleLbl="revTx" presStyleIdx="2" presStyleCnt="7"/>
      <dgm:spPr/>
    </dgm:pt>
    <dgm:pt modelId="{76193B6F-9587-4A8E-B7B1-860DFAFB9124}" type="pres">
      <dgm:prSet presAssocID="{B0941F70-7030-430D-B2A3-468307E5C277}" presName="vert1" presStyleCnt="0"/>
      <dgm:spPr/>
    </dgm:pt>
    <dgm:pt modelId="{EBF14024-52F7-432C-8913-CE20F069A597}" type="pres">
      <dgm:prSet presAssocID="{A5481CF2-289D-4021-A0E3-CE69215831FD}" presName="vertSpace2a" presStyleCnt="0"/>
      <dgm:spPr/>
    </dgm:pt>
    <dgm:pt modelId="{71A5FBFC-D2F5-4A34-A94D-7E4B8525945D}" type="pres">
      <dgm:prSet presAssocID="{A5481CF2-289D-4021-A0E3-CE69215831FD}" presName="horz2" presStyleCnt="0"/>
      <dgm:spPr/>
    </dgm:pt>
    <dgm:pt modelId="{F880EB72-3D43-4DDC-AD1B-337C365E971C}" type="pres">
      <dgm:prSet presAssocID="{A5481CF2-289D-4021-A0E3-CE69215831FD}" presName="horzSpace2" presStyleCnt="0"/>
      <dgm:spPr/>
    </dgm:pt>
    <dgm:pt modelId="{D09A3AEA-3253-423B-BD75-E5CAEC86BB4F}" type="pres">
      <dgm:prSet presAssocID="{A5481CF2-289D-4021-A0E3-CE69215831FD}" presName="tx2" presStyleLbl="revTx" presStyleIdx="3" presStyleCnt="7"/>
      <dgm:spPr/>
    </dgm:pt>
    <dgm:pt modelId="{CBCBD03C-C06A-430A-BDBC-6E14B44AF7F2}" type="pres">
      <dgm:prSet presAssocID="{A5481CF2-289D-4021-A0E3-CE69215831FD}" presName="vert2" presStyleCnt="0"/>
      <dgm:spPr/>
    </dgm:pt>
    <dgm:pt modelId="{AC948066-EFE6-4C27-B000-76FDE4F934C7}" type="pres">
      <dgm:prSet presAssocID="{A5481CF2-289D-4021-A0E3-CE69215831FD}" presName="thinLine2b" presStyleLbl="callout" presStyleIdx="1" presStyleCnt="4"/>
      <dgm:spPr/>
    </dgm:pt>
    <dgm:pt modelId="{88EA15BA-2EB5-4498-BACD-DE4175DDCCE7}" type="pres">
      <dgm:prSet presAssocID="{A5481CF2-289D-4021-A0E3-CE69215831FD}" presName="vertSpace2b" presStyleCnt="0"/>
      <dgm:spPr/>
    </dgm:pt>
    <dgm:pt modelId="{E42F25E6-AA03-4226-A261-555AB4542E86}" type="pres">
      <dgm:prSet presAssocID="{53E723ED-0206-4412-BC97-44A68D3B0786}" presName="horz2" presStyleCnt="0"/>
      <dgm:spPr/>
    </dgm:pt>
    <dgm:pt modelId="{D4738620-78A6-4FB2-BF71-392E659883DE}" type="pres">
      <dgm:prSet presAssocID="{53E723ED-0206-4412-BC97-44A68D3B0786}" presName="horzSpace2" presStyleCnt="0"/>
      <dgm:spPr/>
    </dgm:pt>
    <dgm:pt modelId="{F89AF69F-3758-4B2D-BE4B-7D59CEBE0328}" type="pres">
      <dgm:prSet presAssocID="{53E723ED-0206-4412-BC97-44A68D3B0786}" presName="tx2" presStyleLbl="revTx" presStyleIdx="4" presStyleCnt="7"/>
      <dgm:spPr/>
    </dgm:pt>
    <dgm:pt modelId="{2488E96A-0878-4690-BE40-B45766842E97}" type="pres">
      <dgm:prSet presAssocID="{53E723ED-0206-4412-BC97-44A68D3B0786}" presName="vert2" presStyleCnt="0"/>
      <dgm:spPr/>
    </dgm:pt>
    <dgm:pt modelId="{ECBCA600-09F9-4C46-B029-7E9E3A89D32F}" type="pres">
      <dgm:prSet presAssocID="{53E723ED-0206-4412-BC97-44A68D3B0786}" presName="thinLine2b" presStyleLbl="callout" presStyleIdx="2" presStyleCnt="4"/>
      <dgm:spPr/>
    </dgm:pt>
    <dgm:pt modelId="{9C7604EE-89B2-4DE4-AA87-76D1F053E4B6}" type="pres">
      <dgm:prSet presAssocID="{53E723ED-0206-4412-BC97-44A68D3B0786}" presName="vertSpace2b" presStyleCnt="0"/>
      <dgm:spPr/>
    </dgm:pt>
    <dgm:pt modelId="{EBF3AA1B-6F93-46F7-B0FB-18FBFB9440B4}" type="pres">
      <dgm:prSet presAssocID="{C2E64925-5449-4825-B2D8-A55447801914}" presName="horz2" presStyleCnt="0"/>
      <dgm:spPr/>
    </dgm:pt>
    <dgm:pt modelId="{7FD3E661-A5F3-4E61-97F0-1410A33B7717}" type="pres">
      <dgm:prSet presAssocID="{C2E64925-5449-4825-B2D8-A55447801914}" presName="horzSpace2" presStyleCnt="0"/>
      <dgm:spPr/>
    </dgm:pt>
    <dgm:pt modelId="{A1862FC3-F2DA-4F7C-976A-109B9974C224}" type="pres">
      <dgm:prSet presAssocID="{C2E64925-5449-4825-B2D8-A55447801914}" presName="tx2" presStyleLbl="revTx" presStyleIdx="5" presStyleCnt="7"/>
      <dgm:spPr/>
    </dgm:pt>
    <dgm:pt modelId="{783BB14B-6127-4C6C-A6DE-4A1D7B8A3D87}" type="pres">
      <dgm:prSet presAssocID="{C2E64925-5449-4825-B2D8-A55447801914}" presName="vert2" presStyleCnt="0"/>
      <dgm:spPr/>
    </dgm:pt>
    <dgm:pt modelId="{5CC6B9E9-966F-41EC-89ED-030973A5A224}" type="pres">
      <dgm:prSet presAssocID="{C2E64925-5449-4825-B2D8-A55447801914}" presName="thinLine2b" presStyleLbl="callout" presStyleIdx="3" presStyleCnt="4"/>
      <dgm:spPr/>
    </dgm:pt>
    <dgm:pt modelId="{12E24528-603D-4431-8073-B554849DFCEB}" type="pres">
      <dgm:prSet presAssocID="{C2E64925-5449-4825-B2D8-A55447801914}" presName="vertSpace2b" presStyleCnt="0"/>
      <dgm:spPr/>
    </dgm:pt>
    <dgm:pt modelId="{A20806D9-7B59-43B3-BFEE-53E5E4ACF712}" type="pres">
      <dgm:prSet presAssocID="{98720EC6-2ABC-4BF5-AE3B-1112449BF3DD}" presName="thickLine" presStyleLbl="alignNode1" presStyleIdx="2" presStyleCnt="3"/>
      <dgm:spPr/>
    </dgm:pt>
    <dgm:pt modelId="{3BFFC9B2-50EE-4900-A010-F017DEAA3FFC}" type="pres">
      <dgm:prSet presAssocID="{98720EC6-2ABC-4BF5-AE3B-1112449BF3DD}" presName="horz1" presStyleCnt="0"/>
      <dgm:spPr/>
    </dgm:pt>
    <dgm:pt modelId="{596D7E03-ABA6-40A2-9BA6-7BC484E0D6C6}" type="pres">
      <dgm:prSet presAssocID="{98720EC6-2ABC-4BF5-AE3B-1112449BF3DD}" presName="tx1" presStyleLbl="revTx" presStyleIdx="6" presStyleCnt="7"/>
      <dgm:spPr/>
    </dgm:pt>
    <dgm:pt modelId="{BF9C40B6-ABC1-45DC-AFB9-DC3976ED3F27}" type="pres">
      <dgm:prSet presAssocID="{98720EC6-2ABC-4BF5-AE3B-1112449BF3DD}" presName="vert1" presStyleCnt="0"/>
      <dgm:spPr/>
    </dgm:pt>
  </dgm:ptLst>
  <dgm:cxnLst>
    <dgm:cxn modelId="{52C8EB18-2547-4E30-95B4-D7D602483EF2}" srcId="{35A7410D-E205-4B6B-A2EA-7388E71584D7}" destId="{B0941F70-7030-430D-B2A3-468307E5C277}" srcOrd="1" destOrd="0" parTransId="{3D276602-A949-4C58-A6A2-D7F3E04072EA}" sibTransId="{2F4CDA72-B339-432E-B754-31503A3900DB}"/>
    <dgm:cxn modelId="{DF97F535-0B65-43FC-ABC0-49B7BC5E795D}" srcId="{B0941F70-7030-430D-B2A3-468307E5C277}" destId="{53E723ED-0206-4412-BC97-44A68D3B0786}" srcOrd="1" destOrd="0" parTransId="{1C2828E4-4ADE-4C5C-88FF-CE8F783BEB72}" sibTransId="{0E21025D-9C07-4A91-8EDD-F44531870321}"/>
    <dgm:cxn modelId="{36F77E4A-6416-4774-BE14-F15CADFA9E2B}" type="presOf" srcId="{77F7EA3D-9219-4ACB-8BC7-AAF8335548F3}" destId="{3BD34A83-F4C9-4586-B3BB-4DDD42C706BC}" srcOrd="0" destOrd="0" presId="urn:microsoft.com/office/officeart/2008/layout/LinedList"/>
    <dgm:cxn modelId="{EE3EDF4B-6BF2-40CF-B01F-2351ACE5B837}" type="presOf" srcId="{C2E64925-5449-4825-B2D8-A55447801914}" destId="{A1862FC3-F2DA-4F7C-976A-109B9974C224}" srcOrd="0" destOrd="0" presId="urn:microsoft.com/office/officeart/2008/layout/LinedList"/>
    <dgm:cxn modelId="{59FFC351-A5D2-49CA-A61D-53A6C0D856A1}" srcId="{77F7EA3D-9219-4ACB-8BC7-AAF8335548F3}" destId="{A1C2696D-108D-496E-BC4B-0AB0B9C94446}" srcOrd="0" destOrd="0" parTransId="{23D5E590-4EF0-40ED-9861-45F3B773C368}" sibTransId="{A9F3FDEF-B71D-4371-9A66-9A3F82410A98}"/>
    <dgm:cxn modelId="{10D42352-E987-481C-9F71-BE2B4B66A51D}" type="presOf" srcId="{B0941F70-7030-430D-B2A3-468307E5C277}" destId="{0BA0D853-9FDA-48E2-807F-6739E536CDF1}" srcOrd="0" destOrd="0" presId="urn:microsoft.com/office/officeart/2008/layout/LinedList"/>
    <dgm:cxn modelId="{1CDB6A90-B2C2-474B-940E-0E1D0AE6B6EF}" srcId="{35A7410D-E205-4B6B-A2EA-7388E71584D7}" destId="{98720EC6-2ABC-4BF5-AE3B-1112449BF3DD}" srcOrd="2" destOrd="0" parTransId="{70D2F9C2-EFEE-49E8-AA30-DE25C9E520B7}" sibTransId="{54A137A3-30EE-4F08-873E-3D6480737058}"/>
    <dgm:cxn modelId="{5FF74793-40A3-46E2-BC5D-C02F86B24D60}" srcId="{B0941F70-7030-430D-B2A3-468307E5C277}" destId="{A5481CF2-289D-4021-A0E3-CE69215831FD}" srcOrd="0" destOrd="0" parTransId="{063B1DA0-BAC8-43F5-B675-A9D502E95662}" sibTransId="{AF6E86BE-A639-45F0-B3D5-A50306F38655}"/>
    <dgm:cxn modelId="{F0A953A5-5ED2-4498-A148-AF4142621306}" type="presOf" srcId="{98720EC6-2ABC-4BF5-AE3B-1112449BF3DD}" destId="{596D7E03-ABA6-40A2-9BA6-7BC484E0D6C6}" srcOrd="0" destOrd="0" presId="urn:microsoft.com/office/officeart/2008/layout/LinedList"/>
    <dgm:cxn modelId="{373C05B7-6435-4B5F-A96B-73054CAE3A35}" srcId="{B0941F70-7030-430D-B2A3-468307E5C277}" destId="{C2E64925-5449-4825-B2D8-A55447801914}" srcOrd="2" destOrd="0" parTransId="{EA7939B0-62CC-4CE3-8F2A-688C67790091}" sibTransId="{28180CAF-A368-43F3-8FFA-F805D50A939D}"/>
    <dgm:cxn modelId="{358E7BB9-DF6A-4040-85A5-8F041A40B4E3}" type="presOf" srcId="{53E723ED-0206-4412-BC97-44A68D3B0786}" destId="{F89AF69F-3758-4B2D-BE4B-7D59CEBE0328}" srcOrd="0" destOrd="0" presId="urn:microsoft.com/office/officeart/2008/layout/LinedList"/>
    <dgm:cxn modelId="{E6FAD2BA-02B9-4491-B29E-2D52247C5688}" type="presOf" srcId="{A5481CF2-289D-4021-A0E3-CE69215831FD}" destId="{D09A3AEA-3253-423B-BD75-E5CAEC86BB4F}" srcOrd="0" destOrd="0" presId="urn:microsoft.com/office/officeart/2008/layout/LinedList"/>
    <dgm:cxn modelId="{73D38ED3-C3A3-4471-B97C-135B7D8BE5BC}" srcId="{35A7410D-E205-4B6B-A2EA-7388E71584D7}" destId="{77F7EA3D-9219-4ACB-8BC7-AAF8335548F3}" srcOrd="0" destOrd="0" parTransId="{FC5ADB4A-8846-4955-8B4A-B2A028C3FC01}" sibTransId="{2CE3EA09-752F-4CE4-B235-2C7362D871AD}"/>
    <dgm:cxn modelId="{BD0F07F0-83C9-4464-BA5F-4ADB23348B2C}" type="presOf" srcId="{35A7410D-E205-4B6B-A2EA-7388E71584D7}" destId="{8618605C-E5B6-4E8A-BA24-AA6643311D8D}" srcOrd="0" destOrd="0" presId="urn:microsoft.com/office/officeart/2008/layout/LinedList"/>
    <dgm:cxn modelId="{32A2CFFF-8E6E-4902-8674-F88A52E56D2C}" type="presOf" srcId="{A1C2696D-108D-496E-BC4B-0AB0B9C94446}" destId="{3544103A-6FB6-4879-97FF-FAAB64549E89}" srcOrd="0" destOrd="0" presId="urn:microsoft.com/office/officeart/2008/layout/LinedList"/>
    <dgm:cxn modelId="{36182BFA-E65C-4A32-9738-700D2C0B3B37}" type="presParOf" srcId="{8618605C-E5B6-4E8A-BA24-AA6643311D8D}" destId="{E7088EA2-8E83-4AE1-B6F7-A63917F29CF0}" srcOrd="0" destOrd="0" presId="urn:microsoft.com/office/officeart/2008/layout/LinedList"/>
    <dgm:cxn modelId="{96BE5919-3FFD-47FE-9356-3FB6DC7BE06D}" type="presParOf" srcId="{8618605C-E5B6-4E8A-BA24-AA6643311D8D}" destId="{7C368420-99A6-4450-872B-494371CDEB33}" srcOrd="1" destOrd="0" presId="urn:microsoft.com/office/officeart/2008/layout/LinedList"/>
    <dgm:cxn modelId="{94B3F3C4-1421-46E1-A19E-DE28AF62BC9A}" type="presParOf" srcId="{7C368420-99A6-4450-872B-494371CDEB33}" destId="{3BD34A83-F4C9-4586-B3BB-4DDD42C706BC}" srcOrd="0" destOrd="0" presId="urn:microsoft.com/office/officeart/2008/layout/LinedList"/>
    <dgm:cxn modelId="{39CD860C-C98D-4E90-B2F1-890F129467DE}" type="presParOf" srcId="{7C368420-99A6-4450-872B-494371CDEB33}" destId="{9FA64E43-C63D-4436-B0DE-277EE966C58D}" srcOrd="1" destOrd="0" presId="urn:microsoft.com/office/officeart/2008/layout/LinedList"/>
    <dgm:cxn modelId="{9F36A426-BF07-42C7-B27B-47CB8878CD03}" type="presParOf" srcId="{9FA64E43-C63D-4436-B0DE-277EE966C58D}" destId="{39BB0226-A39C-49A1-AA62-79D1692DA73B}" srcOrd="0" destOrd="0" presId="urn:microsoft.com/office/officeart/2008/layout/LinedList"/>
    <dgm:cxn modelId="{66AA290E-7860-498D-8B1E-6C0C9AB1CF9E}" type="presParOf" srcId="{9FA64E43-C63D-4436-B0DE-277EE966C58D}" destId="{A4218605-4DEC-406C-95AC-39253CD088EC}" srcOrd="1" destOrd="0" presId="urn:microsoft.com/office/officeart/2008/layout/LinedList"/>
    <dgm:cxn modelId="{8D756B5C-24F3-4636-AB6A-BD88032AE1A6}" type="presParOf" srcId="{A4218605-4DEC-406C-95AC-39253CD088EC}" destId="{3400AB2B-1D79-44E0-8A25-C4EB1112502C}" srcOrd="0" destOrd="0" presId="urn:microsoft.com/office/officeart/2008/layout/LinedList"/>
    <dgm:cxn modelId="{9AA25903-559B-491D-AE2A-B22C3F83201A}" type="presParOf" srcId="{A4218605-4DEC-406C-95AC-39253CD088EC}" destId="{3544103A-6FB6-4879-97FF-FAAB64549E89}" srcOrd="1" destOrd="0" presId="urn:microsoft.com/office/officeart/2008/layout/LinedList"/>
    <dgm:cxn modelId="{E09E8C66-1690-4D71-BDEE-E304E741AD8A}" type="presParOf" srcId="{A4218605-4DEC-406C-95AC-39253CD088EC}" destId="{25E6E27E-8601-4475-96D3-DEB523B311AC}" srcOrd="2" destOrd="0" presId="urn:microsoft.com/office/officeart/2008/layout/LinedList"/>
    <dgm:cxn modelId="{A21D7676-C560-476E-90DD-FB967572ADE1}" type="presParOf" srcId="{9FA64E43-C63D-4436-B0DE-277EE966C58D}" destId="{7E7A5E9A-6841-4927-BC74-A05BA3BDBFEE}" srcOrd="2" destOrd="0" presId="urn:microsoft.com/office/officeart/2008/layout/LinedList"/>
    <dgm:cxn modelId="{58D61BAE-7992-4513-811B-5E56824716C6}" type="presParOf" srcId="{9FA64E43-C63D-4436-B0DE-277EE966C58D}" destId="{39B12FDD-DFFF-4DD2-BB38-1921822949FB}" srcOrd="3" destOrd="0" presId="urn:microsoft.com/office/officeart/2008/layout/LinedList"/>
    <dgm:cxn modelId="{66E65BBA-58E2-4410-8E93-20012EC719E6}" type="presParOf" srcId="{8618605C-E5B6-4E8A-BA24-AA6643311D8D}" destId="{48E190E6-0F45-4DAE-A7E0-536974972D05}" srcOrd="2" destOrd="0" presId="urn:microsoft.com/office/officeart/2008/layout/LinedList"/>
    <dgm:cxn modelId="{196FD725-B993-4E44-886F-4A7261B00BD2}" type="presParOf" srcId="{8618605C-E5B6-4E8A-BA24-AA6643311D8D}" destId="{13076003-66F4-459C-BB87-41A95C9BCDEB}" srcOrd="3" destOrd="0" presId="urn:microsoft.com/office/officeart/2008/layout/LinedList"/>
    <dgm:cxn modelId="{D1F3DEAA-06E1-4C47-BB3E-7D53C25506CA}" type="presParOf" srcId="{13076003-66F4-459C-BB87-41A95C9BCDEB}" destId="{0BA0D853-9FDA-48E2-807F-6739E536CDF1}" srcOrd="0" destOrd="0" presId="urn:microsoft.com/office/officeart/2008/layout/LinedList"/>
    <dgm:cxn modelId="{20D77556-314E-4D9F-8B28-07AADC48E6A2}" type="presParOf" srcId="{13076003-66F4-459C-BB87-41A95C9BCDEB}" destId="{76193B6F-9587-4A8E-B7B1-860DFAFB9124}" srcOrd="1" destOrd="0" presId="urn:microsoft.com/office/officeart/2008/layout/LinedList"/>
    <dgm:cxn modelId="{CBF08335-A63C-40E0-B1AD-A50A43D72975}" type="presParOf" srcId="{76193B6F-9587-4A8E-B7B1-860DFAFB9124}" destId="{EBF14024-52F7-432C-8913-CE20F069A597}" srcOrd="0" destOrd="0" presId="urn:microsoft.com/office/officeart/2008/layout/LinedList"/>
    <dgm:cxn modelId="{3D2BF6AD-489A-4ADD-9692-ACEFD481BBD9}" type="presParOf" srcId="{76193B6F-9587-4A8E-B7B1-860DFAFB9124}" destId="{71A5FBFC-D2F5-4A34-A94D-7E4B8525945D}" srcOrd="1" destOrd="0" presId="urn:microsoft.com/office/officeart/2008/layout/LinedList"/>
    <dgm:cxn modelId="{057008F2-090F-4E19-978F-BB64EE8506A5}" type="presParOf" srcId="{71A5FBFC-D2F5-4A34-A94D-7E4B8525945D}" destId="{F880EB72-3D43-4DDC-AD1B-337C365E971C}" srcOrd="0" destOrd="0" presId="urn:microsoft.com/office/officeart/2008/layout/LinedList"/>
    <dgm:cxn modelId="{17F5D45C-A8FC-41B4-91C1-DF29C49BB5FA}" type="presParOf" srcId="{71A5FBFC-D2F5-4A34-A94D-7E4B8525945D}" destId="{D09A3AEA-3253-423B-BD75-E5CAEC86BB4F}" srcOrd="1" destOrd="0" presId="urn:microsoft.com/office/officeart/2008/layout/LinedList"/>
    <dgm:cxn modelId="{814224E8-8A3F-4D44-85A6-299083585444}" type="presParOf" srcId="{71A5FBFC-D2F5-4A34-A94D-7E4B8525945D}" destId="{CBCBD03C-C06A-430A-BDBC-6E14B44AF7F2}" srcOrd="2" destOrd="0" presId="urn:microsoft.com/office/officeart/2008/layout/LinedList"/>
    <dgm:cxn modelId="{8E7E0762-0C0A-44A1-B23A-6A76CDE62C34}" type="presParOf" srcId="{76193B6F-9587-4A8E-B7B1-860DFAFB9124}" destId="{AC948066-EFE6-4C27-B000-76FDE4F934C7}" srcOrd="2" destOrd="0" presId="urn:microsoft.com/office/officeart/2008/layout/LinedList"/>
    <dgm:cxn modelId="{6BC660BE-1F67-4A26-BD5A-27ADCF0D74CA}" type="presParOf" srcId="{76193B6F-9587-4A8E-B7B1-860DFAFB9124}" destId="{88EA15BA-2EB5-4498-BACD-DE4175DDCCE7}" srcOrd="3" destOrd="0" presId="urn:microsoft.com/office/officeart/2008/layout/LinedList"/>
    <dgm:cxn modelId="{91570D7B-1CD8-4CE0-9CFA-EF42E01C87A3}" type="presParOf" srcId="{76193B6F-9587-4A8E-B7B1-860DFAFB9124}" destId="{E42F25E6-AA03-4226-A261-555AB4542E86}" srcOrd="4" destOrd="0" presId="urn:microsoft.com/office/officeart/2008/layout/LinedList"/>
    <dgm:cxn modelId="{65AEE9F1-C6D3-439D-AE65-2A335F26FE73}" type="presParOf" srcId="{E42F25E6-AA03-4226-A261-555AB4542E86}" destId="{D4738620-78A6-4FB2-BF71-392E659883DE}" srcOrd="0" destOrd="0" presId="urn:microsoft.com/office/officeart/2008/layout/LinedList"/>
    <dgm:cxn modelId="{76E98B1A-C369-442A-984D-7D2F3615B7B0}" type="presParOf" srcId="{E42F25E6-AA03-4226-A261-555AB4542E86}" destId="{F89AF69F-3758-4B2D-BE4B-7D59CEBE0328}" srcOrd="1" destOrd="0" presId="urn:microsoft.com/office/officeart/2008/layout/LinedList"/>
    <dgm:cxn modelId="{59DDA4A0-5A4B-4506-8D9A-E04367D3FDBD}" type="presParOf" srcId="{E42F25E6-AA03-4226-A261-555AB4542E86}" destId="{2488E96A-0878-4690-BE40-B45766842E97}" srcOrd="2" destOrd="0" presId="urn:microsoft.com/office/officeart/2008/layout/LinedList"/>
    <dgm:cxn modelId="{DDE14D0F-4863-4D30-9417-C83F50F6649B}" type="presParOf" srcId="{76193B6F-9587-4A8E-B7B1-860DFAFB9124}" destId="{ECBCA600-09F9-4C46-B029-7E9E3A89D32F}" srcOrd="5" destOrd="0" presId="urn:microsoft.com/office/officeart/2008/layout/LinedList"/>
    <dgm:cxn modelId="{C925FFD6-79A7-4EC4-A68A-E2E0E1D5A149}" type="presParOf" srcId="{76193B6F-9587-4A8E-B7B1-860DFAFB9124}" destId="{9C7604EE-89B2-4DE4-AA87-76D1F053E4B6}" srcOrd="6" destOrd="0" presId="urn:microsoft.com/office/officeart/2008/layout/LinedList"/>
    <dgm:cxn modelId="{3F36454A-0B46-4009-AF87-92496BBCD57D}" type="presParOf" srcId="{76193B6F-9587-4A8E-B7B1-860DFAFB9124}" destId="{EBF3AA1B-6F93-46F7-B0FB-18FBFB9440B4}" srcOrd="7" destOrd="0" presId="urn:microsoft.com/office/officeart/2008/layout/LinedList"/>
    <dgm:cxn modelId="{CFA87709-191B-42BE-AB60-70A67BE5A83D}" type="presParOf" srcId="{EBF3AA1B-6F93-46F7-B0FB-18FBFB9440B4}" destId="{7FD3E661-A5F3-4E61-97F0-1410A33B7717}" srcOrd="0" destOrd="0" presId="urn:microsoft.com/office/officeart/2008/layout/LinedList"/>
    <dgm:cxn modelId="{BDA2A65D-E791-4B10-9CC3-F2B02B8EAD4B}" type="presParOf" srcId="{EBF3AA1B-6F93-46F7-B0FB-18FBFB9440B4}" destId="{A1862FC3-F2DA-4F7C-976A-109B9974C224}" srcOrd="1" destOrd="0" presId="urn:microsoft.com/office/officeart/2008/layout/LinedList"/>
    <dgm:cxn modelId="{A9AD65CD-A786-44B3-B445-164E1C93EA73}" type="presParOf" srcId="{EBF3AA1B-6F93-46F7-B0FB-18FBFB9440B4}" destId="{783BB14B-6127-4C6C-A6DE-4A1D7B8A3D87}" srcOrd="2" destOrd="0" presId="urn:microsoft.com/office/officeart/2008/layout/LinedList"/>
    <dgm:cxn modelId="{79F63882-5A53-4FE9-848A-677683A6E950}" type="presParOf" srcId="{76193B6F-9587-4A8E-B7B1-860DFAFB9124}" destId="{5CC6B9E9-966F-41EC-89ED-030973A5A224}" srcOrd="8" destOrd="0" presId="urn:microsoft.com/office/officeart/2008/layout/LinedList"/>
    <dgm:cxn modelId="{AD4F9552-7357-45A5-90A2-58B0B7708A70}" type="presParOf" srcId="{76193B6F-9587-4A8E-B7B1-860DFAFB9124}" destId="{12E24528-603D-4431-8073-B554849DFCEB}" srcOrd="9" destOrd="0" presId="urn:microsoft.com/office/officeart/2008/layout/LinedList"/>
    <dgm:cxn modelId="{885F8C7C-2363-4EA8-B812-C102CFB78002}" type="presParOf" srcId="{8618605C-E5B6-4E8A-BA24-AA6643311D8D}" destId="{A20806D9-7B59-43B3-BFEE-53E5E4ACF712}" srcOrd="4" destOrd="0" presId="urn:microsoft.com/office/officeart/2008/layout/LinedList"/>
    <dgm:cxn modelId="{9D1A26C5-0443-4573-897B-8FCA31651D19}" type="presParOf" srcId="{8618605C-E5B6-4E8A-BA24-AA6643311D8D}" destId="{3BFFC9B2-50EE-4900-A010-F017DEAA3FFC}" srcOrd="5" destOrd="0" presId="urn:microsoft.com/office/officeart/2008/layout/LinedList"/>
    <dgm:cxn modelId="{810A043D-3DAD-45D0-B489-FBABA85193EA}" type="presParOf" srcId="{3BFFC9B2-50EE-4900-A010-F017DEAA3FFC}" destId="{596D7E03-ABA6-40A2-9BA6-7BC484E0D6C6}" srcOrd="0" destOrd="0" presId="urn:microsoft.com/office/officeart/2008/layout/LinedList"/>
    <dgm:cxn modelId="{E4E2258F-B125-4A93-8EA7-0899D0D10736}" type="presParOf" srcId="{3BFFC9B2-50EE-4900-A010-F017DEAA3FFC}" destId="{BF9C40B6-ABC1-45DC-AFB9-DC3976ED3F2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E84A793-E243-4663-8617-287E86EE6888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fi-FI"/>
        </a:p>
      </dgm:t>
    </dgm:pt>
    <dgm:pt modelId="{31698F7D-D648-43AE-AD12-940C63F11E35}">
      <dgm:prSet/>
      <dgm:spPr/>
      <dgm:t>
        <a:bodyPr/>
        <a:lstStyle/>
        <a:p>
          <a:r>
            <a:rPr lang="fi-FI" b="1"/>
            <a:t>I OSA YLEISET SÄÄNNÖKSET JA OIKEUS TARJOTA SIJOITUSPALVELUA (</a:t>
          </a:r>
          <a:r>
            <a:rPr lang="fi-FI" b="1" i="0" baseline="0"/>
            <a:t>1 – 5 luku)</a:t>
          </a:r>
          <a:endParaRPr lang="fi-FI"/>
        </a:p>
      </dgm:t>
    </dgm:pt>
    <dgm:pt modelId="{0F1D74B1-30F6-48F4-BD77-41F5696FAF60}" type="parTrans" cxnId="{E82FA6CB-68B0-49A3-BCC1-09596DD9EE6C}">
      <dgm:prSet/>
      <dgm:spPr/>
      <dgm:t>
        <a:bodyPr/>
        <a:lstStyle/>
        <a:p>
          <a:endParaRPr lang="fi-FI"/>
        </a:p>
      </dgm:t>
    </dgm:pt>
    <dgm:pt modelId="{7DA18AFC-8631-44DF-89C7-BCA2DB72E61A}" type="sibTrans" cxnId="{E82FA6CB-68B0-49A3-BCC1-09596DD9EE6C}">
      <dgm:prSet/>
      <dgm:spPr/>
      <dgm:t>
        <a:bodyPr/>
        <a:lstStyle/>
        <a:p>
          <a:endParaRPr lang="fi-FI"/>
        </a:p>
      </dgm:t>
    </dgm:pt>
    <dgm:pt modelId="{7D10E08C-C1DC-4C38-B9B1-04595F46D95E}">
      <dgm:prSet/>
      <dgm:spPr/>
      <dgm:t>
        <a:bodyPr/>
        <a:lstStyle/>
        <a:p>
          <a:r>
            <a:rPr lang="fi-FI"/>
            <a:t>Sijoituspalveluyrityksen toimiluvan myöntäminen ja peruuttaminen sekä merkittävien omistajien luotettavuus</a:t>
          </a:r>
        </a:p>
      </dgm:t>
    </dgm:pt>
    <dgm:pt modelId="{43A7E7D5-6549-4F5C-92D5-384178C4C452}" type="parTrans" cxnId="{F447608A-85E2-45DF-A767-704E8D574FFB}">
      <dgm:prSet/>
      <dgm:spPr/>
      <dgm:t>
        <a:bodyPr/>
        <a:lstStyle/>
        <a:p>
          <a:endParaRPr lang="fi-FI"/>
        </a:p>
      </dgm:t>
    </dgm:pt>
    <dgm:pt modelId="{00E140E6-6545-4AD6-8566-FD64675BFE56}" type="sibTrans" cxnId="{F447608A-85E2-45DF-A767-704E8D574FFB}">
      <dgm:prSet/>
      <dgm:spPr/>
      <dgm:t>
        <a:bodyPr/>
        <a:lstStyle/>
        <a:p>
          <a:endParaRPr lang="fi-FI"/>
        </a:p>
      </dgm:t>
    </dgm:pt>
    <dgm:pt modelId="{35E4356E-1A2A-44B8-A829-E742654C04EE}">
      <dgm:prSet/>
      <dgm:spPr/>
      <dgm:t>
        <a:bodyPr/>
        <a:lstStyle/>
        <a:p>
          <a:r>
            <a:rPr lang="fi-FI" b="1"/>
            <a:t>II OSA TOIMINTAEDELLYTYKSET, HALLINTO JA OHJAUS SEKÄ TOIMINNAN JÄRJESTÄMINEN  (28.12.2017/1069) </a:t>
          </a:r>
          <a:r>
            <a:rPr lang="fi-FI" b="1" i="0" baseline="0"/>
            <a:t>6 – 9 a luku</a:t>
          </a:r>
          <a:endParaRPr lang="fi-FI"/>
        </a:p>
      </dgm:t>
    </dgm:pt>
    <dgm:pt modelId="{FA35811A-3791-456A-8775-35FA69D56BDC}" type="parTrans" cxnId="{F098F666-00D0-42B6-BCEF-B5A0107BDEC0}">
      <dgm:prSet/>
      <dgm:spPr/>
      <dgm:t>
        <a:bodyPr/>
        <a:lstStyle/>
        <a:p>
          <a:endParaRPr lang="fi-FI"/>
        </a:p>
      </dgm:t>
    </dgm:pt>
    <dgm:pt modelId="{C213C4AC-A2EF-4FFF-BA8D-753544B3D9DC}" type="sibTrans" cxnId="{F098F666-00D0-42B6-BCEF-B5A0107BDEC0}">
      <dgm:prSet/>
      <dgm:spPr/>
      <dgm:t>
        <a:bodyPr/>
        <a:lstStyle/>
        <a:p>
          <a:endParaRPr lang="fi-FI"/>
        </a:p>
      </dgm:t>
    </dgm:pt>
    <dgm:pt modelId="{6354DAE3-7874-41C9-9E60-84DD152C7809}">
      <dgm:prSet/>
      <dgm:spPr/>
      <dgm:t>
        <a:bodyPr/>
        <a:lstStyle/>
        <a:p>
          <a:r>
            <a:rPr lang="fi-FI"/>
            <a:t>Mm. algoritminen kaupankäynti ja suora sähköinen markkinoillepääsy </a:t>
          </a:r>
        </a:p>
      </dgm:t>
    </dgm:pt>
    <dgm:pt modelId="{205DC190-EDF3-4DA8-8A65-3965A474C946}" type="parTrans" cxnId="{D4A5C82F-A7C1-4613-AD9B-5A771933A99B}">
      <dgm:prSet/>
      <dgm:spPr/>
      <dgm:t>
        <a:bodyPr/>
        <a:lstStyle/>
        <a:p>
          <a:endParaRPr lang="fi-FI"/>
        </a:p>
      </dgm:t>
    </dgm:pt>
    <dgm:pt modelId="{F9EFAA79-1E07-4F79-B25A-F572D8E6F1FB}" type="sibTrans" cxnId="{D4A5C82F-A7C1-4613-AD9B-5A771933A99B}">
      <dgm:prSet/>
      <dgm:spPr/>
      <dgm:t>
        <a:bodyPr/>
        <a:lstStyle/>
        <a:p>
          <a:endParaRPr lang="fi-FI"/>
        </a:p>
      </dgm:t>
    </dgm:pt>
    <dgm:pt modelId="{EB34B3E1-43D7-4D35-932B-32E420215160}">
      <dgm:prSet/>
      <dgm:spPr/>
      <dgm:t>
        <a:bodyPr/>
        <a:lstStyle/>
        <a:p>
          <a:r>
            <a:rPr lang="fi-FI" b="1"/>
            <a:t>III OSA MENETTELYTAVAT JA KORVAUSRAHASTO </a:t>
          </a:r>
          <a:r>
            <a:rPr lang="fi-FI" b="1" i="0" baseline="0"/>
            <a:t>10 – 11 luku </a:t>
          </a:r>
          <a:endParaRPr lang="fi-FI"/>
        </a:p>
      </dgm:t>
    </dgm:pt>
    <dgm:pt modelId="{FECEB43A-F6CB-40BE-8AEE-C0CCC618398E}" type="parTrans" cxnId="{C31FE461-82F1-4ED9-A469-D397D06BDC1D}">
      <dgm:prSet/>
      <dgm:spPr/>
      <dgm:t>
        <a:bodyPr/>
        <a:lstStyle/>
        <a:p>
          <a:endParaRPr lang="fi-FI"/>
        </a:p>
      </dgm:t>
    </dgm:pt>
    <dgm:pt modelId="{0E36D9E1-8A61-4115-B0A7-2876FF4A433E}" type="sibTrans" cxnId="{C31FE461-82F1-4ED9-A469-D397D06BDC1D}">
      <dgm:prSet/>
      <dgm:spPr/>
      <dgm:t>
        <a:bodyPr/>
        <a:lstStyle/>
        <a:p>
          <a:endParaRPr lang="fi-FI"/>
        </a:p>
      </dgm:t>
    </dgm:pt>
    <dgm:pt modelId="{9B20B801-801D-4420-97ED-94D24317761E}">
      <dgm:prSet/>
      <dgm:spPr/>
      <dgm:t>
        <a:bodyPr/>
        <a:lstStyle/>
        <a:p>
          <a:r>
            <a:rPr lang="fi-FI" b="0"/>
            <a:t>Menettelytavat asiakassuhteissa </a:t>
          </a:r>
          <a:endParaRPr lang="fi-FI"/>
        </a:p>
      </dgm:t>
    </dgm:pt>
    <dgm:pt modelId="{FBA6CA54-D2C7-4E94-AC98-06988B622ACA}" type="parTrans" cxnId="{A9BB0E8F-EEB8-4C69-BEAA-18883308AFF0}">
      <dgm:prSet/>
      <dgm:spPr/>
      <dgm:t>
        <a:bodyPr/>
        <a:lstStyle/>
        <a:p>
          <a:endParaRPr lang="fi-FI"/>
        </a:p>
      </dgm:t>
    </dgm:pt>
    <dgm:pt modelId="{CBB3DE13-5B04-42AB-92AE-F8790B63A8F2}" type="sibTrans" cxnId="{A9BB0E8F-EEB8-4C69-BEAA-18883308AFF0}">
      <dgm:prSet/>
      <dgm:spPr/>
      <dgm:t>
        <a:bodyPr/>
        <a:lstStyle/>
        <a:p>
          <a:endParaRPr lang="fi-FI"/>
        </a:p>
      </dgm:t>
    </dgm:pt>
    <dgm:pt modelId="{2636A82F-95FA-4AF8-A109-A94ADC1E5EAA}">
      <dgm:prSet/>
      <dgm:spPr/>
      <dgm:t>
        <a:bodyPr/>
        <a:lstStyle/>
        <a:p>
          <a:r>
            <a:rPr lang="fi-FI" i="1" dirty="0"/>
            <a:t>Asiakkaan luokittelu ja asiakkaan asemasta sopiminen </a:t>
          </a:r>
          <a:endParaRPr lang="fi-FI" dirty="0"/>
        </a:p>
      </dgm:t>
    </dgm:pt>
    <dgm:pt modelId="{FFEDDCE4-88FA-4183-B327-5E31D4EF68BF}" type="parTrans" cxnId="{3A8EB561-4126-4E80-8ACD-5470F564F93A}">
      <dgm:prSet/>
      <dgm:spPr/>
      <dgm:t>
        <a:bodyPr/>
        <a:lstStyle/>
        <a:p>
          <a:endParaRPr lang="fi-FI"/>
        </a:p>
      </dgm:t>
    </dgm:pt>
    <dgm:pt modelId="{07B46B2C-DF5F-4B1F-BA0D-D8BE388678B3}" type="sibTrans" cxnId="{3A8EB561-4126-4E80-8ACD-5470F564F93A}">
      <dgm:prSet/>
      <dgm:spPr/>
      <dgm:t>
        <a:bodyPr/>
        <a:lstStyle/>
        <a:p>
          <a:endParaRPr lang="fi-FI"/>
        </a:p>
      </dgm:t>
    </dgm:pt>
    <dgm:pt modelId="{52EAA4CB-C0A1-4ABE-9465-7852B93C5FD9}">
      <dgm:prSet/>
      <dgm:spPr/>
      <dgm:t>
        <a:bodyPr/>
        <a:lstStyle/>
        <a:p>
          <a:r>
            <a:rPr lang="fi-FI" b="0" i="1"/>
            <a:t>Sijoituspalvelusopimus </a:t>
          </a:r>
          <a:endParaRPr lang="fi-FI"/>
        </a:p>
      </dgm:t>
    </dgm:pt>
    <dgm:pt modelId="{CC06198B-0E26-4D2F-B15A-5DA4373A222C}" type="parTrans" cxnId="{C24FA406-0C03-4BA6-A0BF-D972993265EE}">
      <dgm:prSet/>
      <dgm:spPr/>
      <dgm:t>
        <a:bodyPr/>
        <a:lstStyle/>
        <a:p>
          <a:endParaRPr lang="fi-FI"/>
        </a:p>
      </dgm:t>
    </dgm:pt>
    <dgm:pt modelId="{E1B8D349-9B7C-4FD5-8DA7-B960AA5638EC}" type="sibTrans" cxnId="{C24FA406-0C03-4BA6-A0BF-D972993265EE}">
      <dgm:prSet/>
      <dgm:spPr/>
      <dgm:t>
        <a:bodyPr/>
        <a:lstStyle/>
        <a:p>
          <a:endParaRPr lang="fi-FI"/>
        </a:p>
      </dgm:t>
    </dgm:pt>
    <dgm:pt modelId="{8B685001-E687-4258-889B-6F66A608B16B}">
      <dgm:prSet/>
      <dgm:spPr/>
      <dgm:t>
        <a:bodyPr/>
        <a:lstStyle/>
        <a:p>
          <a:r>
            <a:rPr lang="fi-FI" i="1"/>
            <a:t>Soveltuvuuden ja asianmukaisuuden arviointi </a:t>
          </a:r>
          <a:endParaRPr lang="fi-FI"/>
        </a:p>
      </dgm:t>
    </dgm:pt>
    <dgm:pt modelId="{B2E00F28-BE30-46C1-8D11-4DB01C5C9FFA}" type="parTrans" cxnId="{81877EA4-5EEE-4B16-8B77-063D42C2E3DC}">
      <dgm:prSet/>
      <dgm:spPr/>
      <dgm:t>
        <a:bodyPr/>
        <a:lstStyle/>
        <a:p>
          <a:endParaRPr lang="fi-FI"/>
        </a:p>
      </dgm:t>
    </dgm:pt>
    <dgm:pt modelId="{1BC00CD3-E116-415E-B6ED-40F40EA73DDB}" type="sibTrans" cxnId="{81877EA4-5EEE-4B16-8B77-063D42C2E3DC}">
      <dgm:prSet/>
      <dgm:spPr/>
      <dgm:t>
        <a:bodyPr/>
        <a:lstStyle/>
        <a:p>
          <a:endParaRPr lang="fi-FI"/>
        </a:p>
      </dgm:t>
    </dgm:pt>
    <dgm:pt modelId="{05DDC24E-47DD-4EAF-817C-BF05CED935DE}">
      <dgm:prSet/>
      <dgm:spPr/>
      <dgm:t>
        <a:bodyPr/>
        <a:lstStyle/>
        <a:p>
          <a:r>
            <a:rPr lang="fi-FI" b="0" i="1"/>
            <a:t>Sijoituspalveluyrityksen tiedonantovelvollisuus </a:t>
          </a:r>
          <a:endParaRPr lang="fi-FI"/>
        </a:p>
      </dgm:t>
    </dgm:pt>
    <dgm:pt modelId="{DBA78656-1612-479B-A9AE-DDFD5BBC48F8}" type="parTrans" cxnId="{E35B4861-A194-4A19-82E0-7E8CB8C7A413}">
      <dgm:prSet/>
      <dgm:spPr/>
      <dgm:t>
        <a:bodyPr/>
        <a:lstStyle/>
        <a:p>
          <a:endParaRPr lang="fi-FI"/>
        </a:p>
      </dgm:t>
    </dgm:pt>
    <dgm:pt modelId="{2FE2D8A3-7D8E-4FE8-82A4-7236A57C003E}" type="sibTrans" cxnId="{E35B4861-A194-4A19-82E0-7E8CB8C7A413}">
      <dgm:prSet/>
      <dgm:spPr/>
      <dgm:t>
        <a:bodyPr/>
        <a:lstStyle/>
        <a:p>
          <a:endParaRPr lang="fi-FI"/>
        </a:p>
      </dgm:t>
    </dgm:pt>
    <dgm:pt modelId="{501B3AB6-B22A-43B8-A5A9-EFBCCC121551}">
      <dgm:prSet/>
      <dgm:spPr/>
      <dgm:t>
        <a:bodyPr/>
        <a:lstStyle/>
        <a:p>
          <a:r>
            <a:rPr lang="fi-FI" i="1"/>
            <a:t>Kannustimet (eturistiriidat) </a:t>
          </a:r>
          <a:endParaRPr lang="fi-FI"/>
        </a:p>
      </dgm:t>
    </dgm:pt>
    <dgm:pt modelId="{ED587371-491B-4F7B-99B7-858D9EBE7A13}" type="parTrans" cxnId="{B978D331-0E79-48B7-9D21-900DF400B8DF}">
      <dgm:prSet/>
      <dgm:spPr/>
      <dgm:t>
        <a:bodyPr/>
        <a:lstStyle/>
        <a:p>
          <a:endParaRPr lang="fi-FI"/>
        </a:p>
      </dgm:t>
    </dgm:pt>
    <dgm:pt modelId="{433EC5F6-696F-4910-8785-5E2D2FC30C72}" type="sibTrans" cxnId="{B978D331-0E79-48B7-9D21-900DF400B8DF}">
      <dgm:prSet/>
      <dgm:spPr/>
      <dgm:t>
        <a:bodyPr/>
        <a:lstStyle/>
        <a:p>
          <a:endParaRPr lang="fi-FI"/>
        </a:p>
      </dgm:t>
    </dgm:pt>
    <dgm:pt modelId="{AE48CC6B-E7FA-4196-92A4-B3E0D699D655}">
      <dgm:prSet/>
      <dgm:spPr/>
      <dgm:t>
        <a:bodyPr/>
        <a:lstStyle/>
        <a:p>
          <a:r>
            <a:rPr lang="fi-FI" b="0" i="1"/>
            <a:t>Toimeksiantojen huolellinen toteuttaminen </a:t>
          </a:r>
          <a:endParaRPr lang="fi-FI"/>
        </a:p>
      </dgm:t>
    </dgm:pt>
    <dgm:pt modelId="{F48EA7E2-8275-489E-8543-B0EBA449DCB0}" type="parTrans" cxnId="{F2892D4D-648E-41E8-BCF5-44085104A0E0}">
      <dgm:prSet/>
      <dgm:spPr/>
      <dgm:t>
        <a:bodyPr/>
        <a:lstStyle/>
        <a:p>
          <a:endParaRPr lang="fi-FI"/>
        </a:p>
      </dgm:t>
    </dgm:pt>
    <dgm:pt modelId="{261D90D0-529E-4960-9B22-9AFBD9C5A8F0}" type="sibTrans" cxnId="{F2892D4D-648E-41E8-BCF5-44085104A0E0}">
      <dgm:prSet/>
      <dgm:spPr/>
      <dgm:t>
        <a:bodyPr/>
        <a:lstStyle/>
        <a:p>
          <a:endParaRPr lang="fi-FI"/>
        </a:p>
      </dgm:t>
    </dgm:pt>
    <dgm:pt modelId="{DDC88225-A362-41AE-AACB-F6210261E8CD}">
      <dgm:prSet/>
      <dgm:spPr/>
      <dgm:t>
        <a:bodyPr/>
        <a:lstStyle/>
        <a:p>
          <a:r>
            <a:rPr lang="fi-FI" b="0" i="0" baseline="0"/>
            <a:t>Sijoittajien korvausrahasto </a:t>
          </a:r>
          <a:endParaRPr lang="fi-FI"/>
        </a:p>
      </dgm:t>
    </dgm:pt>
    <dgm:pt modelId="{6101F2CA-1E5B-4976-A945-0C0595428178}" type="parTrans" cxnId="{0575E959-4F6F-4C41-9E05-B07825F4AC45}">
      <dgm:prSet/>
      <dgm:spPr/>
      <dgm:t>
        <a:bodyPr/>
        <a:lstStyle/>
        <a:p>
          <a:endParaRPr lang="fi-FI"/>
        </a:p>
      </dgm:t>
    </dgm:pt>
    <dgm:pt modelId="{3D5ED599-E343-47B2-A478-B0B869C2CF52}" type="sibTrans" cxnId="{0575E959-4F6F-4C41-9E05-B07825F4AC45}">
      <dgm:prSet/>
      <dgm:spPr/>
      <dgm:t>
        <a:bodyPr/>
        <a:lstStyle/>
        <a:p>
          <a:endParaRPr lang="fi-FI"/>
        </a:p>
      </dgm:t>
    </dgm:pt>
    <dgm:pt modelId="{BB87C230-081F-4266-A4DD-C08BD708C17C}" type="pres">
      <dgm:prSet presAssocID="{FE84A793-E243-4663-8617-287E86EE6888}" presName="diagram" presStyleCnt="0">
        <dgm:presLayoutVars>
          <dgm:dir/>
          <dgm:resizeHandles val="exact"/>
        </dgm:presLayoutVars>
      </dgm:prSet>
      <dgm:spPr/>
    </dgm:pt>
    <dgm:pt modelId="{A4D7324B-0F36-4163-8FCC-92751F676705}" type="pres">
      <dgm:prSet presAssocID="{31698F7D-D648-43AE-AD12-940C63F11E35}" presName="node" presStyleLbl="node1" presStyleIdx="0" presStyleCnt="3">
        <dgm:presLayoutVars>
          <dgm:bulletEnabled val="1"/>
        </dgm:presLayoutVars>
      </dgm:prSet>
      <dgm:spPr/>
    </dgm:pt>
    <dgm:pt modelId="{A4124E40-5494-4479-A35D-CDCB0483BD8F}" type="pres">
      <dgm:prSet presAssocID="{7DA18AFC-8631-44DF-89C7-BCA2DB72E61A}" presName="sibTrans" presStyleCnt="0"/>
      <dgm:spPr/>
    </dgm:pt>
    <dgm:pt modelId="{7C324114-FB47-4FF3-B67B-A903A2AD0169}" type="pres">
      <dgm:prSet presAssocID="{35E4356E-1A2A-44B8-A829-E742654C04EE}" presName="node" presStyleLbl="node1" presStyleIdx="1" presStyleCnt="3">
        <dgm:presLayoutVars>
          <dgm:bulletEnabled val="1"/>
        </dgm:presLayoutVars>
      </dgm:prSet>
      <dgm:spPr/>
    </dgm:pt>
    <dgm:pt modelId="{F47676E8-E52C-4990-A007-C2908D7F8C7A}" type="pres">
      <dgm:prSet presAssocID="{C213C4AC-A2EF-4FFF-BA8D-753544B3D9DC}" presName="sibTrans" presStyleCnt="0"/>
      <dgm:spPr/>
    </dgm:pt>
    <dgm:pt modelId="{761415EE-CD20-431D-A112-DD76E353BC85}" type="pres">
      <dgm:prSet presAssocID="{EB34B3E1-43D7-4D35-932B-32E420215160}" presName="node" presStyleLbl="node1" presStyleIdx="2" presStyleCnt="3">
        <dgm:presLayoutVars>
          <dgm:bulletEnabled val="1"/>
        </dgm:presLayoutVars>
      </dgm:prSet>
      <dgm:spPr/>
    </dgm:pt>
  </dgm:ptLst>
  <dgm:cxnLst>
    <dgm:cxn modelId="{C24FA406-0C03-4BA6-A0BF-D972993265EE}" srcId="{9B20B801-801D-4420-97ED-94D24317761E}" destId="{52EAA4CB-C0A1-4ABE-9465-7852B93C5FD9}" srcOrd="1" destOrd="0" parTransId="{CC06198B-0E26-4D2F-B15A-5DA4373A222C}" sibTransId="{E1B8D349-9B7C-4FD5-8DA7-B960AA5638EC}"/>
    <dgm:cxn modelId="{837C9A20-ADD4-4A58-9D6A-3AD8ABDE8316}" type="presOf" srcId="{8B685001-E687-4258-889B-6F66A608B16B}" destId="{761415EE-CD20-431D-A112-DD76E353BC85}" srcOrd="0" destOrd="4" presId="urn:microsoft.com/office/officeart/2005/8/layout/default"/>
    <dgm:cxn modelId="{D4A5C82F-A7C1-4613-AD9B-5A771933A99B}" srcId="{35E4356E-1A2A-44B8-A829-E742654C04EE}" destId="{6354DAE3-7874-41C9-9E60-84DD152C7809}" srcOrd="0" destOrd="0" parTransId="{205DC190-EDF3-4DA8-8A65-3965A474C946}" sibTransId="{F9EFAA79-1E07-4F79-B25A-F572D8E6F1FB}"/>
    <dgm:cxn modelId="{B978D331-0E79-48B7-9D21-900DF400B8DF}" srcId="{9B20B801-801D-4420-97ED-94D24317761E}" destId="{501B3AB6-B22A-43B8-A5A9-EFBCCC121551}" srcOrd="4" destOrd="0" parTransId="{ED587371-491B-4F7B-99B7-858D9EBE7A13}" sibTransId="{433EC5F6-696F-4910-8785-5E2D2FC30C72}"/>
    <dgm:cxn modelId="{FF0D4739-44CD-4035-A0E2-AEE9C6E4B0C4}" type="presOf" srcId="{9B20B801-801D-4420-97ED-94D24317761E}" destId="{761415EE-CD20-431D-A112-DD76E353BC85}" srcOrd="0" destOrd="1" presId="urn:microsoft.com/office/officeart/2005/8/layout/default"/>
    <dgm:cxn modelId="{AC1C0B3C-7F64-4B84-A10D-13EA59AE65DD}" type="presOf" srcId="{52EAA4CB-C0A1-4ABE-9465-7852B93C5FD9}" destId="{761415EE-CD20-431D-A112-DD76E353BC85}" srcOrd="0" destOrd="3" presId="urn:microsoft.com/office/officeart/2005/8/layout/default"/>
    <dgm:cxn modelId="{18C5595E-9348-4235-ACD0-53C4F2D9429F}" type="presOf" srcId="{EB34B3E1-43D7-4D35-932B-32E420215160}" destId="{761415EE-CD20-431D-A112-DD76E353BC85}" srcOrd="0" destOrd="0" presId="urn:microsoft.com/office/officeart/2005/8/layout/default"/>
    <dgm:cxn modelId="{E35B4861-A194-4A19-82E0-7E8CB8C7A413}" srcId="{9B20B801-801D-4420-97ED-94D24317761E}" destId="{05DDC24E-47DD-4EAF-817C-BF05CED935DE}" srcOrd="3" destOrd="0" parTransId="{DBA78656-1612-479B-A9AE-DDFD5BBC48F8}" sibTransId="{2FE2D8A3-7D8E-4FE8-82A4-7236A57C003E}"/>
    <dgm:cxn modelId="{3A8EB561-4126-4E80-8ACD-5470F564F93A}" srcId="{9B20B801-801D-4420-97ED-94D24317761E}" destId="{2636A82F-95FA-4AF8-A109-A94ADC1E5EAA}" srcOrd="0" destOrd="0" parTransId="{FFEDDCE4-88FA-4183-B327-5E31D4EF68BF}" sibTransId="{07B46B2C-DF5F-4B1F-BA0D-D8BE388678B3}"/>
    <dgm:cxn modelId="{C31FE461-82F1-4ED9-A469-D397D06BDC1D}" srcId="{FE84A793-E243-4663-8617-287E86EE6888}" destId="{EB34B3E1-43D7-4D35-932B-32E420215160}" srcOrd="2" destOrd="0" parTransId="{FECEB43A-F6CB-40BE-8AEE-C0CCC618398E}" sibTransId="{0E36D9E1-8A61-4115-B0A7-2876FF4A433E}"/>
    <dgm:cxn modelId="{34DF6342-706A-4943-9A6B-03B6219AF92D}" type="presOf" srcId="{05DDC24E-47DD-4EAF-817C-BF05CED935DE}" destId="{761415EE-CD20-431D-A112-DD76E353BC85}" srcOrd="0" destOrd="5" presId="urn:microsoft.com/office/officeart/2005/8/layout/default"/>
    <dgm:cxn modelId="{F098F666-00D0-42B6-BCEF-B5A0107BDEC0}" srcId="{FE84A793-E243-4663-8617-287E86EE6888}" destId="{35E4356E-1A2A-44B8-A829-E742654C04EE}" srcOrd="1" destOrd="0" parTransId="{FA35811A-3791-456A-8775-35FA69D56BDC}" sibTransId="{C213C4AC-A2EF-4FFF-BA8D-753544B3D9DC}"/>
    <dgm:cxn modelId="{9735FA4A-150A-4B42-A1E8-9396D319BFF8}" type="presOf" srcId="{AE48CC6B-E7FA-4196-92A4-B3E0D699D655}" destId="{761415EE-CD20-431D-A112-DD76E353BC85}" srcOrd="0" destOrd="7" presId="urn:microsoft.com/office/officeart/2005/8/layout/default"/>
    <dgm:cxn modelId="{F2892D4D-648E-41E8-BCF5-44085104A0E0}" srcId="{9B20B801-801D-4420-97ED-94D24317761E}" destId="{AE48CC6B-E7FA-4196-92A4-B3E0D699D655}" srcOrd="5" destOrd="0" parTransId="{F48EA7E2-8275-489E-8543-B0EBA449DCB0}" sibTransId="{261D90D0-529E-4960-9B22-9AFBD9C5A8F0}"/>
    <dgm:cxn modelId="{0575E959-4F6F-4C41-9E05-B07825F4AC45}" srcId="{EB34B3E1-43D7-4D35-932B-32E420215160}" destId="{DDC88225-A362-41AE-AACB-F6210261E8CD}" srcOrd="1" destOrd="0" parTransId="{6101F2CA-1E5B-4976-A945-0C0595428178}" sibTransId="{3D5ED599-E343-47B2-A478-B0B869C2CF52}"/>
    <dgm:cxn modelId="{F447608A-85E2-45DF-A767-704E8D574FFB}" srcId="{31698F7D-D648-43AE-AD12-940C63F11E35}" destId="{7D10E08C-C1DC-4C38-B9B1-04595F46D95E}" srcOrd="0" destOrd="0" parTransId="{43A7E7D5-6549-4F5C-92D5-384178C4C452}" sibTransId="{00E140E6-6545-4AD6-8566-FD64675BFE56}"/>
    <dgm:cxn modelId="{A9BB0E8F-EEB8-4C69-BEAA-18883308AFF0}" srcId="{EB34B3E1-43D7-4D35-932B-32E420215160}" destId="{9B20B801-801D-4420-97ED-94D24317761E}" srcOrd="0" destOrd="0" parTransId="{FBA6CA54-D2C7-4E94-AC98-06988B622ACA}" sibTransId="{CBB3DE13-5B04-42AB-92AE-F8790B63A8F2}"/>
    <dgm:cxn modelId="{069B148F-70A9-4E25-8497-8D20A7FBDF80}" type="presOf" srcId="{6354DAE3-7874-41C9-9E60-84DD152C7809}" destId="{7C324114-FB47-4FF3-B67B-A903A2AD0169}" srcOrd="0" destOrd="1" presId="urn:microsoft.com/office/officeart/2005/8/layout/default"/>
    <dgm:cxn modelId="{50E6CE9C-C527-4779-8F98-DBD45F773362}" type="presOf" srcId="{35E4356E-1A2A-44B8-A829-E742654C04EE}" destId="{7C324114-FB47-4FF3-B67B-A903A2AD0169}" srcOrd="0" destOrd="0" presId="urn:microsoft.com/office/officeart/2005/8/layout/default"/>
    <dgm:cxn modelId="{81877EA4-5EEE-4B16-8B77-063D42C2E3DC}" srcId="{9B20B801-801D-4420-97ED-94D24317761E}" destId="{8B685001-E687-4258-889B-6F66A608B16B}" srcOrd="2" destOrd="0" parTransId="{B2E00F28-BE30-46C1-8D11-4DB01C5C9FFA}" sibTransId="{1BC00CD3-E116-415E-B6ED-40F40EA73DDB}"/>
    <dgm:cxn modelId="{50AAECA7-4B4B-4EF8-AA0B-492F7D4E83EA}" type="presOf" srcId="{31698F7D-D648-43AE-AD12-940C63F11E35}" destId="{A4D7324B-0F36-4163-8FCC-92751F676705}" srcOrd="0" destOrd="0" presId="urn:microsoft.com/office/officeart/2005/8/layout/default"/>
    <dgm:cxn modelId="{F80005B5-C715-4B3D-BE33-29C740FDF827}" type="presOf" srcId="{FE84A793-E243-4663-8617-287E86EE6888}" destId="{BB87C230-081F-4266-A4DD-C08BD708C17C}" srcOrd="0" destOrd="0" presId="urn:microsoft.com/office/officeart/2005/8/layout/default"/>
    <dgm:cxn modelId="{22ECDBB8-07BC-4CB3-AB53-872405E6D304}" type="presOf" srcId="{7D10E08C-C1DC-4C38-B9B1-04595F46D95E}" destId="{A4D7324B-0F36-4163-8FCC-92751F676705}" srcOrd="0" destOrd="1" presId="urn:microsoft.com/office/officeart/2005/8/layout/default"/>
    <dgm:cxn modelId="{0777B7BD-1598-4045-BCDC-C39B182470F7}" type="presOf" srcId="{DDC88225-A362-41AE-AACB-F6210261E8CD}" destId="{761415EE-CD20-431D-A112-DD76E353BC85}" srcOrd="0" destOrd="8" presId="urn:microsoft.com/office/officeart/2005/8/layout/default"/>
    <dgm:cxn modelId="{D4F84BC1-7ECA-49F5-93C7-BE3D3AD844CA}" type="presOf" srcId="{501B3AB6-B22A-43B8-A5A9-EFBCCC121551}" destId="{761415EE-CD20-431D-A112-DD76E353BC85}" srcOrd="0" destOrd="6" presId="urn:microsoft.com/office/officeart/2005/8/layout/default"/>
    <dgm:cxn modelId="{E82FA6CB-68B0-49A3-BCC1-09596DD9EE6C}" srcId="{FE84A793-E243-4663-8617-287E86EE6888}" destId="{31698F7D-D648-43AE-AD12-940C63F11E35}" srcOrd="0" destOrd="0" parTransId="{0F1D74B1-30F6-48F4-BD77-41F5696FAF60}" sibTransId="{7DA18AFC-8631-44DF-89C7-BCA2DB72E61A}"/>
    <dgm:cxn modelId="{D81AAEED-1772-4D94-B627-D4A5337BAEBC}" type="presOf" srcId="{2636A82F-95FA-4AF8-A109-A94ADC1E5EAA}" destId="{761415EE-CD20-431D-A112-DD76E353BC85}" srcOrd="0" destOrd="2" presId="urn:microsoft.com/office/officeart/2005/8/layout/default"/>
    <dgm:cxn modelId="{06FAB863-E3C1-4A1D-8480-933FAEDADC86}" type="presParOf" srcId="{BB87C230-081F-4266-A4DD-C08BD708C17C}" destId="{A4D7324B-0F36-4163-8FCC-92751F676705}" srcOrd="0" destOrd="0" presId="urn:microsoft.com/office/officeart/2005/8/layout/default"/>
    <dgm:cxn modelId="{3264FE9F-14AA-4AD2-9B4D-D179540AAF76}" type="presParOf" srcId="{BB87C230-081F-4266-A4DD-C08BD708C17C}" destId="{A4124E40-5494-4479-A35D-CDCB0483BD8F}" srcOrd="1" destOrd="0" presId="urn:microsoft.com/office/officeart/2005/8/layout/default"/>
    <dgm:cxn modelId="{B40CA43E-5767-4B1F-9CF7-664CD5B2AD87}" type="presParOf" srcId="{BB87C230-081F-4266-A4DD-C08BD708C17C}" destId="{7C324114-FB47-4FF3-B67B-A903A2AD0169}" srcOrd="2" destOrd="0" presId="urn:microsoft.com/office/officeart/2005/8/layout/default"/>
    <dgm:cxn modelId="{BA8AA7EC-7492-4409-BF0B-22AB22E00F2E}" type="presParOf" srcId="{BB87C230-081F-4266-A4DD-C08BD708C17C}" destId="{F47676E8-E52C-4990-A007-C2908D7F8C7A}" srcOrd="3" destOrd="0" presId="urn:microsoft.com/office/officeart/2005/8/layout/default"/>
    <dgm:cxn modelId="{962E2BB4-13D8-4505-9D1D-2625C8777BF7}" type="presParOf" srcId="{BB87C230-081F-4266-A4DD-C08BD708C17C}" destId="{761415EE-CD20-431D-A112-DD76E353BC8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C391844-3D7E-4B3E-B6BB-717D7AACBE60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BF1F67AE-090B-46A5-8D47-E4FF01EE265A}">
      <dgm:prSet/>
      <dgm:spPr/>
      <dgm:t>
        <a:bodyPr/>
        <a:lstStyle/>
        <a:p>
          <a:r>
            <a:rPr lang="fi-FI" b="1" i="0" baseline="0"/>
            <a:t>11) </a:t>
          </a:r>
          <a:r>
            <a:rPr lang="fi-FI" b="1">
              <a:hlinkClick xmlns:r="http://schemas.openxmlformats.org/officeDocument/2006/relationships" r:id="rId1"/>
            </a:rPr>
            <a:t>16.6.2017/348 Laki arvo-osuusjärjestelmästä ja selvitystoiminnasta</a:t>
          </a:r>
          <a:endParaRPr lang="fi-FI"/>
        </a:p>
      </dgm:t>
    </dgm:pt>
    <dgm:pt modelId="{DF7B5DC0-06D7-44A7-AB97-526CE85A0DA8}" type="parTrans" cxnId="{82F6CB79-E0AF-47D5-B20A-6E917618DD5D}">
      <dgm:prSet/>
      <dgm:spPr/>
      <dgm:t>
        <a:bodyPr/>
        <a:lstStyle/>
        <a:p>
          <a:endParaRPr lang="fi-FI"/>
        </a:p>
      </dgm:t>
    </dgm:pt>
    <dgm:pt modelId="{3F6D0B26-3F39-4253-9F64-7C0FD87CB24E}" type="sibTrans" cxnId="{82F6CB79-E0AF-47D5-B20A-6E917618DD5D}">
      <dgm:prSet/>
      <dgm:spPr/>
      <dgm:t>
        <a:bodyPr/>
        <a:lstStyle/>
        <a:p>
          <a:endParaRPr lang="fi-FI"/>
        </a:p>
      </dgm:t>
    </dgm:pt>
    <dgm:pt modelId="{E26416EC-9F7F-450B-AF73-1D4AE959560A}">
      <dgm:prSet/>
      <dgm:spPr/>
      <dgm:t>
        <a:bodyPr/>
        <a:lstStyle/>
        <a:p>
          <a:r>
            <a:rPr lang="fi-FI" b="1" i="0" baseline="0"/>
            <a:t>12) </a:t>
          </a:r>
          <a:r>
            <a:rPr lang="fi-FI" b="1">
              <a:hlinkClick xmlns:r="http://schemas.openxmlformats.org/officeDocument/2006/relationships" r:id="rId2"/>
            </a:rPr>
            <a:t>17.5.1991/827 Laki arvo-osuustileistä</a:t>
          </a:r>
          <a:r>
            <a:rPr lang="fi-FI" b="1"/>
            <a:t> </a:t>
          </a:r>
          <a:endParaRPr lang="fi-FI"/>
        </a:p>
      </dgm:t>
    </dgm:pt>
    <dgm:pt modelId="{7AC31C52-CD4E-4CC5-A9E9-E28E3BBF8E23}" type="parTrans" cxnId="{E0A40A42-8450-4542-9BFA-49DE864C1575}">
      <dgm:prSet/>
      <dgm:spPr/>
      <dgm:t>
        <a:bodyPr/>
        <a:lstStyle/>
        <a:p>
          <a:endParaRPr lang="fi-FI"/>
        </a:p>
      </dgm:t>
    </dgm:pt>
    <dgm:pt modelId="{C4399F06-BE2A-49C0-A7DA-5BDC30AD7592}" type="sibTrans" cxnId="{E0A40A42-8450-4542-9BFA-49DE864C1575}">
      <dgm:prSet/>
      <dgm:spPr/>
      <dgm:t>
        <a:bodyPr/>
        <a:lstStyle/>
        <a:p>
          <a:endParaRPr lang="fi-FI"/>
        </a:p>
      </dgm:t>
    </dgm:pt>
    <dgm:pt modelId="{9C139932-C7B2-4C3A-85B2-E79FDF565655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3"/>
            </a:rPr>
            <a:t>13</a:t>
          </a:r>
          <a:r>
            <a:rPr lang="fi-FI" b="1" i="0" baseline="0">
              <a:hlinkClick xmlns:r="http://schemas.openxmlformats.org/officeDocument/2006/relationships" r:id="rId3"/>
            </a:rPr>
            <a:t>) 14.12.2012/750 Laki arvopaperitileistä</a:t>
          </a:r>
          <a:endParaRPr lang="fi-FI"/>
        </a:p>
      </dgm:t>
    </dgm:pt>
    <dgm:pt modelId="{0D5AEB81-4CF7-4E8D-9B82-EAB9CF7DAB0E}" type="parTrans" cxnId="{205A18AE-EDD9-4EDB-9A33-F2B2E4D396E3}">
      <dgm:prSet/>
      <dgm:spPr/>
      <dgm:t>
        <a:bodyPr/>
        <a:lstStyle/>
        <a:p>
          <a:endParaRPr lang="fi-FI"/>
        </a:p>
      </dgm:t>
    </dgm:pt>
    <dgm:pt modelId="{4271BC98-B36E-46D6-A7F3-C7057392FFAB}" type="sibTrans" cxnId="{205A18AE-EDD9-4EDB-9A33-F2B2E4D396E3}">
      <dgm:prSet/>
      <dgm:spPr/>
      <dgm:t>
        <a:bodyPr/>
        <a:lstStyle/>
        <a:p>
          <a:endParaRPr lang="fi-FI"/>
        </a:p>
      </dgm:t>
    </dgm:pt>
    <dgm:pt modelId="{11C4648A-E2CF-4425-A577-38DDE3B3629E}">
      <dgm:prSet/>
      <dgm:spPr/>
      <dgm:t>
        <a:bodyPr/>
        <a:lstStyle/>
        <a:p>
          <a:r>
            <a:rPr lang="fi-FI" b="1"/>
            <a:t>14) </a:t>
          </a:r>
          <a:r>
            <a:rPr lang="fi-FI" b="1">
              <a:hlinkClick xmlns:r="http://schemas.openxmlformats.org/officeDocument/2006/relationships" r:id="rId4"/>
            </a:rPr>
            <a:t>17.5.2019/680 Laki osakesäästötilistä (voimassa 1.6.2019 alkaen)</a:t>
          </a:r>
          <a:endParaRPr lang="fi-FI"/>
        </a:p>
      </dgm:t>
    </dgm:pt>
    <dgm:pt modelId="{3F0DEF80-36B0-4E80-8B1D-5B27C10EC725}" type="parTrans" cxnId="{F5C466F8-38F6-48A1-885B-2664DE35C521}">
      <dgm:prSet/>
      <dgm:spPr/>
      <dgm:t>
        <a:bodyPr/>
        <a:lstStyle/>
        <a:p>
          <a:endParaRPr lang="fi-FI"/>
        </a:p>
      </dgm:t>
    </dgm:pt>
    <dgm:pt modelId="{2C163415-17C0-4A63-98FB-D07A29D3D588}" type="sibTrans" cxnId="{F5C466F8-38F6-48A1-885B-2664DE35C521}">
      <dgm:prSet/>
      <dgm:spPr/>
      <dgm:t>
        <a:bodyPr/>
        <a:lstStyle/>
        <a:p>
          <a:endParaRPr lang="fi-FI"/>
        </a:p>
      </dgm:t>
    </dgm:pt>
    <dgm:pt modelId="{128DDE11-BF01-401E-90AD-A6CEBA60D4FE}">
      <dgm:prSet/>
      <dgm:spPr/>
      <dgm:t>
        <a:bodyPr/>
        <a:lstStyle/>
        <a:p>
          <a:r>
            <a:rPr lang="fi-FI" b="1" i="0" baseline="0"/>
            <a:t>15) </a:t>
          </a:r>
          <a:r>
            <a:rPr lang="fi-FI" b="1" i="0" baseline="0">
              <a:hlinkClick xmlns:r="http://schemas.openxmlformats.org/officeDocument/2006/relationships" r:id="rId5"/>
            </a:rPr>
            <a:t>26.11.1999/1084 Laki eräistä arvopaperi- ja valuuttakaupan sekä selvitysjärjestelmän ehdoista</a:t>
          </a:r>
          <a:r>
            <a:rPr lang="fi-FI" b="1" i="0" baseline="0"/>
            <a:t> </a:t>
          </a:r>
          <a:endParaRPr lang="fi-FI"/>
        </a:p>
      </dgm:t>
    </dgm:pt>
    <dgm:pt modelId="{8383C9FE-3AC3-4AE1-B8DD-4CC0FC0D12B2}" type="parTrans" cxnId="{924861A7-B19E-4492-8D8A-54784F20D1B7}">
      <dgm:prSet/>
      <dgm:spPr/>
      <dgm:t>
        <a:bodyPr/>
        <a:lstStyle/>
        <a:p>
          <a:endParaRPr lang="fi-FI"/>
        </a:p>
      </dgm:t>
    </dgm:pt>
    <dgm:pt modelId="{D63EE2F2-E7F5-4AD6-9A43-C25C88C7BEE9}" type="sibTrans" cxnId="{924861A7-B19E-4492-8D8A-54784F20D1B7}">
      <dgm:prSet/>
      <dgm:spPr/>
      <dgm:t>
        <a:bodyPr/>
        <a:lstStyle/>
        <a:p>
          <a:endParaRPr lang="fi-FI"/>
        </a:p>
      </dgm:t>
    </dgm:pt>
    <dgm:pt modelId="{78BC4220-F2B1-4A99-82C4-73583C673774}">
      <dgm:prSet/>
      <dgm:spPr/>
      <dgm:t>
        <a:bodyPr/>
        <a:lstStyle/>
        <a:p>
          <a:r>
            <a:rPr lang="fi-FI" b="1"/>
            <a:t>16) </a:t>
          </a:r>
          <a:r>
            <a:rPr lang="fi-FI" b="1">
              <a:hlinkClick xmlns:r="http://schemas.openxmlformats.org/officeDocument/2006/relationships" r:id="rId6"/>
            </a:rPr>
            <a:t>Rahoitusvakuuslaki 20.1.2004/11 </a:t>
          </a:r>
          <a:endParaRPr lang="fi-FI"/>
        </a:p>
      </dgm:t>
    </dgm:pt>
    <dgm:pt modelId="{256E822C-D7D6-468B-A2F2-DA1D5126AF6A}" type="parTrans" cxnId="{EBF12947-C2F1-4F18-90C9-D0947203BA0F}">
      <dgm:prSet/>
      <dgm:spPr/>
      <dgm:t>
        <a:bodyPr/>
        <a:lstStyle/>
        <a:p>
          <a:endParaRPr lang="fi-FI"/>
        </a:p>
      </dgm:t>
    </dgm:pt>
    <dgm:pt modelId="{7102A0D3-CC17-4471-A9E3-7C3FC4E33DAC}" type="sibTrans" cxnId="{EBF12947-C2F1-4F18-90C9-D0947203BA0F}">
      <dgm:prSet/>
      <dgm:spPr/>
      <dgm:t>
        <a:bodyPr/>
        <a:lstStyle/>
        <a:p>
          <a:endParaRPr lang="fi-FI"/>
        </a:p>
      </dgm:t>
    </dgm:pt>
    <dgm:pt modelId="{68DADBCC-3945-4AE7-9F55-B1AED9E72061}">
      <dgm:prSet/>
      <dgm:spPr/>
      <dgm:t>
        <a:bodyPr/>
        <a:lstStyle/>
        <a:p>
          <a:r>
            <a:rPr lang="fi-FI" b="1"/>
            <a:t>17) </a:t>
          </a:r>
          <a:r>
            <a:rPr lang="fi-FI" b="1">
              <a:hlinkClick xmlns:r="http://schemas.openxmlformats.org/officeDocument/2006/relationships" r:id="rId7"/>
            </a:rPr>
            <a:t>22.2.2019/213 Sijoitusrahastolaki</a:t>
          </a:r>
          <a:endParaRPr lang="fi-FI"/>
        </a:p>
      </dgm:t>
    </dgm:pt>
    <dgm:pt modelId="{67727956-1DDB-4EE7-90ED-6C634BA8DD9F}" type="parTrans" cxnId="{A8825EC1-BAD1-4E54-8D74-75AAAB3DE5B1}">
      <dgm:prSet/>
      <dgm:spPr/>
      <dgm:t>
        <a:bodyPr/>
        <a:lstStyle/>
        <a:p>
          <a:endParaRPr lang="fi-FI"/>
        </a:p>
      </dgm:t>
    </dgm:pt>
    <dgm:pt modelId="{4CD2FE37-3138-4D3E-BD55-D4C0D352DCC5}" type="sibTrans" cxnId="{A8825EC1-BAD1-4E54-8D74-75AAAB3DE5B1}">
      <dgm:prSet/>
      <dgm:spPr/>
      <dgm:t>
        <a:bodyPr/>
        <a:lstStyle/>
        <a:p>
          <a:endParaRPr lang="fi-FI"/>
        </a:p>
      </dgm:t>
    </dgm:pt>
    <dgm:pt modelId="{1E703212-BF24-4A19-804E-1C80FCAA3D71}">
      <dgm:prSet/>
      <dgm:spPr/>
      <dgm:t>
        <a:bodyPr/>
        <a:lstStyle/>
        <a:p>
          <a:r>
            <a:rPr lang="fi-FI" b="1" i="0" baseline="0"/>
            <a:t>18) 162/2014 </a:t>
          </a:r>
          <a:r>
            <a:rPr lang="fi-FI" b="1">
              <a:hlinkClick xmlns:r="http://schemas.openxmlformats.org/officeDocument/2006/relationships" r:id="rId8"/>
            </a:rPr>
            <a:t>7.3.2014/162 Laki vaihtoehtorahastojen hoitajista</a:t>
          </a:r>
          <a:endParaRPr lang="fi-FI"/>
        </a:p>
      </dgm:t>
    </dgm:pt>
    <dgm:pt modelId="{62938908-FB5F-4485-9BE9-43FC0E2A0188}" type="parTrans" cxnId="{9A1F8087-519B-47E0-AA8A-CA9C4BA2D7A3}">
      <dgm:prSet/>
      <dgm:spPr/>
      <dgm:t>
        <a:bodyPr/>
        <a:lstStyle/>
        <a:p>
          <a:endParaRPr lang="fi-FI"/>
        </a:p>
      </dgm:t>
    </dgm:pt>
    <dgm:pt modelId="{804C6160-CE6A-438A-85EE-6434D375463C}" type="sibTrans" cxnId="{9A1F8087-519B-47E0-AA8A-CA9C4BA2D7A3}">
      <dgm:prSet/>
      <dgm:spPr/>
      <dgm:t>
        <a:bodyPr/>
        <a:lstStyle/>
        <a:p>
          <a:endParaRPr lang="fi-FI"/>
        </a:p>
      </dgm:t>
    </dgm:pt>
    <dgm:pt modelId="{378CFAF7-23BE-475E-A8A7-15728FB059A8}">
      <dgm:prSet/>
      <dgm:spPr/>
      <dgm:t>
        <a:bodyPr/>
        <a:lstStyle/>
        <a:p>
          <a:r>
            <a:rPr lang="fi-FI" b="1" i="0" baseline="0"/>
            <a:t>19) </a:t>
          </a:r>
          <a:r>
            <a:rPr lang="fi-FI" b="1">
              <a:hlinkClick xmlns:r="http://schemas.openxmlformats.org/officeDocument/2006/relationships" r:id="rId9"/>
            </a:rPr>
            <a:t>19.12.1997/1173 Kiinteistörahastolaki</a:t>
          </a:r>
          <a:endParaRPr lang="fi-FI"/>
        </a:p>
      </dgm:t>
    </dgm:pt>
    <dgm:pt modelId="{7B25593C-FA92-4057-B471-B3DA8AD5D31D}" type="parTrans" cxnId="{13FBF3C8-E8AB-498A-A8AA-FE94E02DD4A9}">
      <dgm:prSet/>
      <dgm:spPr/>
      <dgm:t>
        <a:bodyPr/>
        <a:lstStyle/>
        <a:p>
          <a:endParaRPr lang="fi-FI"/>
        </a:p>
      </dgm:t>
    </dgm:pt>
    <dgm:pt modelId="{881CC4C4-5F8C-4CEF-B4FA-46DAFC416729}" type="sibTrans" cxnId="{13FBF3C8-E8AB-498A-A8AA-FE94E02DD4A9}">
      <dgm:prSet/>
      <dgm:spPr/>
      <dgm:t>
        <a:bodyPr/>
        <a:lstStyle/>
        <a:p>
          <a:endParaRPr lang="fi-FI"/>
        </a:p>
      </dgm:t>
    </dgm:pt>
    <dgm:pt modelId="{8D73281E-D571-43DD-AFC4-31CCDEC7A9ED}" type="pres">
      <dgm:prSet presAssocID="{7C391844-3D7E-4B3E-B6BB-717D7AACBE60}" presName="linear" presStyleCnt="0">
        <dgm:presLayoutVars>
          <dgm:animLvl val="lvl"/>
          <dgm:resizeHandles val="exact"/>
        </dgm:presLayoutVars>
      </dgm:prSet>
      <dgm:spPr/>
    </dgm:pt>
    <dgm:pt modelId="{366AA681-3202-45F8-9CCB-25A33C62976B}" type="pres">
      <dgm:prSet presAssocID="{BF1F67AE-090B-46A5-8D47-E4FF01EE265A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543C8E5D-12BD-4E4F-A75C-DF3CB3E2535A}" type="pres">
      <dgm:prSet presAssocID="{3F6D0B26-3F39-4253-9F64-7C0FD87CB24E}" presName="spacer" presStyleCnt="0"/>
      <dgm:spPr/>
    </dgm:pt>
    <dgm:pt modelId="{FF6CAA57-BA90-44FD-85D2-FDF1DF8BD3CE}" type="pres">
      <dgm:prSet presAssocID="{E26416EC-9F7F-450B-AF73-1D4AE959560A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2126647A-3665-4EA4-8413-6B22AF3066CA}" type="pres">
      <dgm:prSet presAssocID="{C4399F06-BE2A-49C0-A7DA-5BDC30AD7592}" presName="spacer" presStyleCnt="0"/>
      <dgm:spPr/>
    </dgm:pt>
    <dgm:pt modelId="{10879E17-A905-4593-AC8F-3809BF0EB1FC}" type="pres">
      <dgm:prSet presAssocID="{9C139932-C7B2-4C3A-85B2-E79FDF565655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7BB4D59B-ED90-4C70-B164-D448B498098E}" type="pres">
      <dgm:prSet presAssocID="{4271BC98-B36E-46D6-A7F3-C7057392FFAB}" presName="spacer" presStyleCnt="0"/>
      <dgm:spPr/>
    </dgm:pt>
    <dgm:pt modelId="{AE956B5F-D850-4231-B078-18F5A678DFFA}" type="pres">
      <dgm:prSet presAssocID="{11C4648A-E2CF-4425-A577-38DDE3B3629E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BD0A615F-F91B-46E5-929E-05FF1A31D879}" type="pres">
      <dgm:prSet presAssocID="{2C163415-17C0-4A63-98FB-D07A29D3D588}" presName="spacer" presStyleCnt="0"/>
      <dgm:spPr/>
    </dgm:pt>
    <dgm:pt modelId="{4C7269A0-6BC4-4565-9209-7EB03B00561B}" type="pres">
      <dgm:prSet presAssocID="{128DDE11-BF01-401E-90AD-A6CEBA60D4FE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AF92A769-1543-4657-B3E0-ED146FAF275F}" type="pres">
      <dgm:prSet presAssocID="{D63EE2F2-E7F5-4AD6-9A43-C25C88C7BEE9}" presName="spacer" presStyleCnt="0"/>
      <dgm:spPr/>
    </dgm:pt>
    <dgm:pt modelId="{B49EB1F6-9774-43FC-9634-7FA2C20BE55E}" type="pres">
      <dgm:prSet presAssocID="{78BC4220-F2B1-4A99-82C4-73583C673774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4F94290B-EFDF-4F69-BBE1-03B0381DB51C}" type="pres">
      <dgm:prSet presAssocID="{7102A0D3-CC17-4471-A9E3-7C3FC4E33DAC}" presName="spacer" presStyleCnt="0"/>
      <dgm:spPr/>
    </dgm:pt>
    <dgm:pt modelId="{FEF33062-13C4-427C-8323-BCF0933C86C0}" type="pres">
      <dgm:prSet presAssocID="{68DADBCC-3945-4AE7-9F55-B1AED9E72061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8B864C9A-6C97-4E6F-B29E-340F9585E3F2}" type="pres">
      <dgm:prSet presAssocID="{4CD2FE37-3138-4D3E-BD55-D4C0D352DCC5}" presName="spacer" presStyleCnt="0"/>
      <dgm:spPr/>
    </dgm:pt>
    <dgm:pt modelId="{6D356E58-57DD-4FA1-A2D7-F226166DA8FD}" type="pres">
      <dgm:prSet presAssocID="{1E703212-BF24-4A19-804E-1C80FCAA3D71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7D238CC2-FCD0-49B9-96F1-F8636B9DC6C8}" type="pres">
      <dgm:prSet presAssocID="{804C6160-CE6A-438A-85EE-6434D375463C}" presName="spacer" presStyleCnt="0"/>
      <dgm:spPr/>
    </dgm:pt>
    <dgm:pt modelId="{1E9F10BF-D138-487B-8D91-1B56C67FED78}" type="pres">
      <dgm:prSet presAssocID="{378CFAF7-23BE-475E-A8A7-15728FB059A8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66D23900-3019-4C92-9966-AC64D74D90D4}" type="presOf" srcId="{1E703212-BF24-4A19-804E-1C80FCAA3D71}" destId="{6D356E58-57DD-4FA1-A2D7-F226166DA8FD}" srcOrd="0" destOrd="0" presId="urn:microsoft.com/office/officeart/2005/8/layout/vList2"/>
    <dgm:cxn modelId="{8121A622-3F18-4E20-B908-582CD39E3F60}" type="presOf" srcId="{68DADBCC-3945-4AE7-9F55-B1AED9E72061}" destId="{FEF33062-13C4-427C-8323-BCF0933C86C0}" srcOrd="0" destOrd="0" presId="urn:microsoft.com/office/officeart/2005/8/layout/vList2"/>
    <dgm:cxn modelId="{BB418F28-E1D1-42BF-9663-D2595532FC99}" type="presOf" srcId="{78BC4220-F2B1-4A99-82C4-73583C673774}" destId="{B49EB1F6-9774-43FC-9634-7FA2C20BE55E}" srcOrd="0" destOrd="0" presId="urn:microsoft.com/office/officeart/2005/8/layout/vList2"/>
    <dgm:cxn modelId="{5530E632-C4D2-43AE-963C-C6598CF15D3F}" type="presOf" srcId="{7C391844-3D7E-4B3E-B6BB-717D7AACBE60}" destId="{8D73281E-D571-43DD-AFC4-31CCDEC7A9ED}" srcOrd="0" destOrd="0" presId="urn:microsoft.com/office/officeart/2005/8/layout/vList2"/>
    <dgm:cxn modelId="{7291DE33-A465-4A02-8D7A-1238126E22DD}" type="presOf" srcId="{9C139932-C7B2-4C3A-85B2-E79FDF565655}" destId="{10879E17-A905-4593-AC8F-3809BF0EB1FC}" srcOrd="0" destOrd="0" presId="urn:microsoft.com/office/officeart/2005/8/layout/vList2"/>
    <dgm:cxn modelId="{AB8D313F-A643-49F9-9714-B01B1652B289}" type="presOf" srcId="{E26416EC-9F7F-450B-AF73-1D4AE959560A}" destId="{FF6CAA57-BA90-44FD-85D2-FDF1DF8BD3CE}" srcOrd="0" destOrd="0" presId="urn:microsoft.com/office/officeart/2005/8/layout/vList2"/>
    <dgm:cxn modelId="{9E833060-42F5-43A2-AE93-9080EB6E8E4C}" type="presOf" srcId="{11C4648A-E2CF-4425-A577-38DDE3B3629E}" destId="{AE956B5F-D850-4231-B078-18F5A678DFFA}" srcOrd="0" destOrd="0" presId="urn:microsoft.com/office/officeart/2005/8/layout/vList2"/>
    <dgm:cxn modelId="{E0A40A42-8450-4542-9BFA-49DE864C1575}" srcId="{7C391844-3D7E-4B3E-B6BB-717D7AACBE60}" destId="{E26416EC-9F7F-450B-AF73-1D4AE959560A}" srcOrd="1" destOrd="0" parTransId="{7AC31C52-CD4E-4CC5-A9E9-E28E3BBF8E23}" sibTransId="{C4399F06-BE2A-49C0-A7DA-5BDC30AD7592}"/>
    <dgm:cxn modelId="{EBF12947-C2F1-4F18-90C9-D0947203BA0F}" srcId="{7C391844-3D7E-4B3E-B6BB-717D7AACBE60}" destId="{78BC4220-F2B1-4A99-82C4-73583C673774}" srcOrd="5" destOrd="0" parTransId="{256E822C-D7D6-468B-A2F2-DA1D5126AF6A}" sibTransId="{7102A0D3-CC17-4471-A9E3-7C3FC4E33DAC}"/>
    <dgm:cxn modelId="{82F6CB79-E0AF-47D5-B20A-6E917618DD5D}" srcId="{7C391844-3D7E-4B3E-B6BB-717D7AACBE60}" destId="{BF1F67AE-090B-46A5-8D47-E4FF01EE265A}" srcOrd="0" destOrd="0" parTransId="{DF7B5DC0-06D7-44A7-AB97-526CE85A0DA8}" sibTransId="{3F6D0B26-3F39-4253-9F64-7C0FD87CB24E}"/>
    <dgm:cxn modelId="{8F373E86-9D0A-4580-9B83-0BEED97FAB2E}" type="presOf" srcId="{378CFAF7-23BE-475E-A8A7-15728FB059A8}" destId="{1E9F10BF-D138-487B-8D91-1B56C67FED78}" srcOrd="0" destOrd="0" presId="urn:microsoft.com/office/officeart/2005/8/layout/vList2"/>
    <dgm:cxn modelId="{9A1F8087-519B-47E0-AA8A-CA9C4BA2D7A3}" srcId="{7C391844-3D7E-4B3E-B6BB-717D7AACBE60}" destId="{1E703212-BF24-4A19-804E-1C80FCAA3D71}" srcOrd="7" destOrd="0" parTransId="{62938908-FB5F-4485-9BE9-43FC0E2A0188}" sibTransId="{804C6160-CE6A-438A-85EE-6434D375463C}"/>
    <dgm:cxn modelId="{39434CA5-AE45-4DDC-8D57-25DFEFD842DE}" type="presOf" srcId="{128DDE11-BF01-401E-90AD-A6CEBA60D4FE}" destId="{4C7269A0-6BC4-4565-9209-7EB03B00561B}" srcOrd="0" destOrd="0" presId="urn:microsoft.com/office/officeart/2005/8/layout/vList2"/>
    <dgm:cxn modelId="{924861A7-B19E-4492-8D8A-54784F20D1B7}" srcId="{7C391844-3D7E-4B3E-B6BB-717D7AACBE60}" destId="{128DDE11-BF01-401E-90AD-A6CEBA60D4FE}" srcOrd="4" destOrd="0" parTransId="{8383C9FE-3AC3-4AE1-B8DD-4CC0FC0D12B2}" sibTransId="{D63EE2F2-E7F5-4AD6-9A43-C25C88C7BEE9}"/>
    <dgm:cxn modelId="{205A18AE-EDD9-4EDB-9A33-F2B2E4D396E3}" srcId="{7C391844-3D7E-4B3E-B6BB-717D7AACBE60}" destId="{9C139932-C7B2-4C3A-85B2-E79FDF565655}" srcOrd="2" destOrd="0" parTransId="{0D5AEB81-4CF7-4E8D-9B82-EAB9CF7DAB0E}" sibTransId="{4271BC98-B36E-46D6-A7F3-C7057392FFAB}"/>
    <dgm:cxn modelId="{A8825EC1-BAD1-4E54-8D74-75AAAB3DE5B1}" srcId="{7C391844-3D7E-4B3E-B6BB-717D7AACBE60}" destId="{68DADBCC-3945-4AE7-9F55-B1AED9E72061}" srcOrd="6" destOrd="0" parTransId="{67727956-1DDB-4EE7-90ED-6C634BA8DD9F}" sibTransId="{4CD2FE37-3138-4D3E-BD55-D4C0D352DCC5}"/>
    <dgm:cxn modelId="{6D9EB2C1-AEBE-4E48-9470-FC74FD404D73}" type="presOf" srcId="{BF1F67AE-090B-46A5-8D47-E4FF01EE265A}" destId="{366AA681-3202-45F8-9CCB-25A33C62976B}" srcOrd="0" destOrd="0" presId="urn:microsoft.com/office/officeart/2005/8/layout/vList2"/>
    <dgm:cxn modelId="{13FBF3C8-E8AB-498A-A8AA-FE94E02DD4A9}" srcId="{7C391844-3D7E-4B3E-B6BB-717D7AACBE60}" destId="{378CFAF7-23BE-475E-A8A7-15728FB059A8}" srcOrd="8" destOrd="0" parTransId="{7B25593C-FA92-4057-B471-B3DA8AD5D31D}" sibTransId="{881CC4C4-5F8C-4CEF-B4FA-46DAFC416729}"/>
    <dgm:cxn modelId="{F5C466F8-38F6-48A1-885B-2664DE35C521}" srcId="{7C391844-3D7E-4B3E-B6BB-717D7AACBE60}" destId="{11C4648A-E2CF-4425-A577-38DDE3B3629E}" srcOrd="3" destOrd="0" parTransId="{3F0DEF80-36B0-4E80-8B1D-5B27C10EC725}" sibTransId="{2C163415-17C0-4A63-98FB-D07A29D3D588}"/>
    <dgm:cxn modelId="{E320D6A8-636A-4950-AF77-960DA2ECA5A3}" type="presParOf" srcId="{8D73281E-D571-43DD-AFC4-31CCDEC7A9ED}" destId="{366AA681-3202-45F8-9CCB-25A33C62976B}" srcOrd="0" destOrd="0" presId="urn:microsoft.com/office/officeart/2005/8/layout/vList2"/>
    <dgm:cxn modelId="{A31516EA-F842-4B51-9FAC-21A6FA7C0E9B}" type="presParOf" srcId="{8D73281E-D571-43DD-AFC4-31CCDEC7A9ED}" destId="{543C8E5D-12BD-4E4F-A75C-DF3CB3E2535A}" srcOrd="1" destOrd="0" presId="urn:microsoft.com/office/officeart/2005/8/layout/vList2"/>
    <dgm:cxn modelId="{9657E3F1-98D8-499C-ACAF-3D32798A5B0B}" type="presParOf" srcId="{8D73281E-D571-43DD-AFC4-31CCDEC7A9ED}" destId="{FF6CAA57-BA90-44FD-85D2-FDF1DF8BD3CE}" srcOrd="2" destOrd="0" presId="urn:microsoft.com/office/officeart/2005/8/layout/vList2"/>
    <dgm:cxn modelId="{E10DFFED-A01B-4C4E-93F4-7E2A6D8E8D3A}" type="presParOf" srcId="{8D73281E-D571-43DD-AFC4-31CCDEC7A9ED}" destId="{2126647A-3665-4EA4-8413-6B22AF3066CA}" srcOrd="3" destOrd="0" presId="urn:microsoft.com/office/officeart/2005/8/layout/vList2"/>
    <dgm:cxn modelId="{7B55D146-5A94-4E0E-BE0D-1EFA51E6D67D}" type="presParOf" srcId="{8D73281E-D571-43DD-AFC4-31CCDEC7A9ED}" destId="{10879E17-A905-4593-AC8F-3809BF0EB1FC}" srcOrd="4" destOrd="0" presId="urn:microsoft.com/office/officeart/2005/8/layout/vList2"/>
    <dgm:cxn modelId="{CB837FAF-1F0F-4C4D-99FF-730D9A8C4E79}" type="presParOf" srcId="{8D73281E-D571-43DD-AFC4-31CCDEC7A9ED}" destId="{7BB4D59B-ED90-4C70-B164-D448B498098E}" srcOrd="5" destOrd="0" presId="urn:microsoft.com/office/officeart/2005/8/layout/vList2"/>
    <dgm:cxn modelId="{A5DB8A91-B010-479A-BA31-BCFF7C755DB1}" type="presParOf" srcId="{8D73281E-D571-43DD-AFC4-31CCDEC7A9ED}" destId="{AE956B5F-D850-4231-B078-18F5A678DFFA}" srcOrd="6" destOrd="0" presId="urn:microsoft.com/office/officeart/2005/8/layout/vList2"/>
    <dgm:cxn modelId="{83DF4D57-72FD-4A32-AE31-03F36BF7F09F}" type="presParOf" srcId="{8D73281E-D571-43DD-AFC4-31CCDEC7A9ED}" destId="{BD0A615F-F91B-46E5-929E-05FF1A31D879}" srcOrd="7" destOrd="0" presId="urn:microsoft.com/office/officeart/2005/8/layout/vList2"/>
    <dgm:cxn modelId="{A5CC5813-D314-475F-8BAF-3FC0D3F2A07A}" type="presParOf" srcId="{8D73281E-D571-43DD-AFC4-31CCDEC7A9ED}" destId="{4C7269A0-6BC4-4565-9209-7EB03B00561B}" srcOrd="8" destOrd="0" presId="urn:microsoft.com/office/officeart/2005/8/layout/vList2"/>
    <dgm:cxn modelId="{C611C018-1655-45AA-9423-D68E24EFB242}" type="presParOf" srcId="{8D73281E-D571-43DD-AFC4-31CCDEC7A9ED}" destId="{AF92A769-1543-4657-B3E0-ED146FAF275F}" srcOrd="9" destOrd="0" presId="urn:microsoft.com/office/officeart/2005/8/layout/vList2"/>
    <dgm:cxn modelId="{E23EB95B-8BFA-4315-8894-54D5A692C933}" type="presParOf" srcId="{8D73281E-D571-43DD-AFC4-31CCDEC7A9ED}" destId="{B49EB1F6-9774-43FC-9634-7FA2C20BE55E}" srcOrd="10" destOrd="0" presId="urn:microsoft.com/office/officeart/2005/8/layout/vList2"/>
    <dgm:cxn modelId="{40458DE8-4FE4-45FF-9761-FCD8C000E907}" type="presParOf" srcId="{8D73281E-D571-43DD-AFC4-31CCDEC7A9ED}" destId="{4F94290B-EFDF-4F69-BBE1-03B0381DB51C}" srcOrd="11" destOrd="0" presId="urn:microsoft.com/office/officeart/2005/8/layout/vList2"/>
    <dgm:cxn modelId="{F411DDEF-1612-4F8D-8311-4A636EF1F3A3}" type="presParOf" srcId="{8D73281E-D571-43DD-AFC4-31CCDEC7A9ED}" destId="{FEF33062-13C4-427C-8323-BCF0933C86C0}" srcOrd="12" destOrd="0" presId="urn:microsoft.com/office/officeart/2005/8/layout/vList2"/>
    <dgm:cxn modelId="{9932E5BF-6778-4EDC-84A0-E3E81388AAFD}" type="presParOf" srcId="{8D73281E-D571-43DD-AFC4-31CCDEC7A9ED}" destId="{8B864C9A-6C97-4E6F-B29E-340F9585E3F2}" srcOrd="13" destOrd="0" presId="urn:microsoft.com/office/officeart/2005/8/layout/vList2"/>
    <dgm:cxn modelId="{6FC0CA1F-5018-4B17-820B-59CD5BB48B8C}" type="presParOf" srcId="{8D73281E-D571-43DD-AFC4-31CCDEC7A9ED}" destId="{6D356E58-57DD-4FA1-A2D7-F226166DA8FD}" srcOrd="14" destOrd="0" presId="urn:microsoft.com/office/officeart/2005/8/layout/vList2"/>
    <dgm:cxn modelId="{0FC2BFBE-41AD-4D9E-952A-815E3AA19B7B}" type="presParOf" srcId="{8D73281E-D571-43DD-AFC4-31CCDEC7A9ED}" destId="{7D238CC2-FCD0-49B9-96F1-F8636B9DC6C8}" srcOrd="15" destOrd="0" presId="urn:microsoft.com/office/officeart/2005/8/layout/vList2"/>
    <dgm:cxn modelId="{D60DC598-DF55-46C3-B025-24C70F269A35}" type="presParOf" srcId="{8D73281E-D571-43DD-AFC4-31CCDEC7A9ED}" destId="{1E9F10BF-D138-487B-8D91-1B56C67FED78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8072700-D620-4B72-9E4E-753D8CB48F6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9387D420-2D1D-4567-8B8F-4EA08651DBD5}">
      <dgm:prSet/>
      <dgm:spPr/>
      <dgm:t>
        <a:bodyPr/>
        <a:lstStyle/>
        <a:p>
          <a:r>
            <a:rPr lang="fi-FI" b="1"/>
            <a:t>II OSA ARVOPAPERIKESKUKSEN, KESKUSVASTAPUOLEN, SELVITYSOSAPUOLEN JA TILINHOITAJAN TOIMINTA </a:t>
          </a:r>
          <a:r>
            <a:rPr lang="fi-FI" b="1" i="0" baseline="0"/>
            <a:t>2 – 3 luku</a:t>
          </a:r>
          <a:endParaRPr lang="fi-FI"/>
        </a:p>
      </dgm:t>
    </dgm:pt>
    <dgm:pt modelId="{7B90333E-9DA1-4584-BE4F-3A630DF2AAAD}" type="parTrans" cxnId="{A6A03C1A-A2B7-432B-8744-98DCE219D309}">
      <dgm:prSet/>
      <dgm:spPr/>
      <dgm:t>
        <a:bodyPr/>
        <a:lstStyle/>
        <a:p>
          <a:endParaRPr lang="fi-FI"/>
        </a:p>
      </dgm:t>
    </dgm:pt>
    <dgm:pt modelId="{01814BE1-8E44-4071-A39B-B93BD0976C06}" type="sibTrans" cxnId="{A6A03C1A-A2B7-432B-8744-98DCE219D309}">
      <dgm:prSet/>
      <dgm:spPr/>
      <dgm:t>
        <a:bodyPr/>
        <a:lstStyle/>
        <a:p>
          <a:endParaRPr lang="fi-FI"/>
        </a:p>
      </dgm:t>
    </dgm:pt>
    <dgm:pt modelId="{CDFA0F76-1A9F-4710-9773-9F9B8052A1B6}">
      <dgm:prSet/>
      <dgm:spPr/>
      <dgm:t>
        <a:bodyPr/>
        <a:lstStyle/>
        <a:p>
          <a:r>
            <a:rPr lang="fi-FI"/>
            <a:t>Arvopaperikeskuksen toimilupa, omistajat, hallinto ja toiminta sekä keskusvastapuoli</a:t>
          </a:r>
        </a:p>
      </dgm:t>
    </dgm:pt>
    <dgm:pt modelId="{77FB0555-00C4-433A-992D-653BA639B0FA}" type="parTrans" cxnId="{C8A29A35-869B-4104-A9FD-56B5EA1C9A3F}">
      <dgm:prSet/>
      <dgm:spPr/>
      <dgm:t>
        <a:bodyPr/>
        <a:lstStyle/>
        <a:p>
          <a:endParaRPr lang="fi-FI"/>
        </a:p>
      </dgm:t>
    </dgm:pt>
    <dgm:pt modelId="{F71A82E7-9063-4DE4-8196-4EC785BCCD9A}" type="sibTrans" cxnId="{C8A29A35-869B-4104-A9FD-56B5EA1C9A3F}">
      <dgm:prSet/>
      <dgm:spPr/>
      <dgm:t>
        <a:bodyPr/>
        <a:lstStyle/>
        <a:p>
          <a:endParaRPr lang="fi-FI"/>
        </a:p>
      </dgm:t>
    </dgm:pt>
    <dgm:pt modelId="{C07001DD-9C3E-46E9-8D63-64CC6FE50243}">
      <dgm:prSet/>
      <dgm:spPr/>
      <dgm:t>
        <a:bodyPr/>
        <a:lstStyle/>
        <a:p>
          <a:r>
            <a:rPr lang="fi-FI"/>
            <a:t>Selvitysosapuoli ja tilinhoitaja </a:t>
          </a:r>
        </a:p>
      </dgm:t>
    </dgm:pt>
    <dgm:pt modelId="{97714671-36A2-42D8-A1D7-0527348929B3}" type="parTrans" cxnId="{75D3AAF0-19CC-4722-A796-36BC021B51A7}">
      <dgm:prSet/>
      <dgm:spPr/>
      <dgm:t>
        <a:bodyPr/>
        <a:lstStyle/>
        <a:p>
          <a:endParaRPr lang="fi-FI"/>
        </a:p>
      </dgm:t>
    </dgm:pt>
    <dgm:pt modelId="{D11FA25B-2909-4589-992D-CD476DFCF01B}" type="sibTrans" cxnId="{75D3AAF0-19CC-4722-A796-36BC021B51A7}">
      <dgm:prSet/>
      <dgm:spPr/>
      <dgm:t>
        <a:bodyPr/>
        <a:lstStyle/>
        <a:p>
          <a:endParaRPr lang="fi-FI"/>
        </a:p>
      </dgm:t>
    </dgm:pt>
    <dgm:pt modelId="{EFF202E2-5BA7-4769-935E-01E37F02DFC5}">
      <dgm:prSet/>
      <dgm:spPr/>
      <dgm:t>
        <a:bodyPr/>
        <a:lstStyle/>
        <a:p>
          <a:r>
            <a:rPr lang="fi-FI" b="1" dirty="0"/>
            <a:t>III OSA </a:t>
          </a:r>
        </a:p>
        <a:p>
          <a:r>
            <a:rPr lang="fi-FI" b="1" dirty="0"/>
            <a:t>ARVO-OSUUSJÄRJESTELMÄ </a:t>
          </a:r>
          <a:r>
            <a:rPr lang="fi-FI" b="1" i="0" baseline="0" dirty="0"/>
            <a:t>4 – 6 luku</a:t>
          </a:r>
          <a:endParaRPr lang="fi-FI" dirty="0"/>
        </a:p>
      </dgm:t>
    </dgm:pt>
    <dgm:pt modelId="{29038F36-2B91-40D6-8FF2-19BCDCB04249}" type="parTrans" cxnId="{08EB3220-218D-4E84-9E97-0F808549AD5C}">
      <dgm:prSet/>
      <dgm:spPr/>
      <dgm:t>
        <a:bodyPr/>
        <a:lstStyle/>
        <a:p>
          <a:endParaRPr lang="fi-FI"/>
        </a:p>
      </dgm:t>
    </dgm:pt>
    <dgm:pt modelId="{E6078089-0311-4BD6-8E87-38B033D8FEDF}" type="sibTrans" cxnId="{08EB3220-218D-4E84-9E97-0F808549AD5C}">
      <dgm:prSet/>
      <dgm:spPr/>
      <dgm:t>
        <a:bodyPr/>
        <a:lstStyle/>
        <a:p>
          <a:endParaRPr lang="fi-FI"/>
        </a:p>
      </dgm:t>
    </dgm:pt>
    <dgm:pt modelId="{B54F7689-B25B-4904-9702-5519CA03AE26}">
      <dgm:prSet/>
      <dgm:spPr/>
      <dgm:t>
        <a:bodyPr/>
        <a:lstStyle/>
        <a:p>
          <a:r>
            <a:rPr lang="fi-FI"/>
            <a:t>Arvo-osuusjärjestelmä, hallintarekisteröinti sekä kirjaus- ja selvitysrahasto </a:t>
          </a:r>
        </a:p>
      </dgm:t>
    </dgm:pt>
    <dgm:pt modelId="{94F9A3D3-7482-4037-B7F6-10CB4C5E7F64}" type="parTrans" cxnId="{02F45B4B-C66D-4465-A082-4037F362EFD2}">
      <dgm:prSet/>
      <dgm:spPr/>
      <dgm:t>
        <a:bodyPr/>
        <a:lstStyle/>
        <a:p>
          <a:endParaRPr lang="fi-FI"/>
        </a:p>
      </dgm:t>
    </dgm:pt>
    <dgm:pt modelId="{6765E5C1-E98F-410C-B800-C48CAC770ED7}" type="sibTrans" cxnId="{02F45B4B-C66D-4465-A082-4037F362EFD2}">
      <dgm:prSet/>
      <dgm:spPr/>
      <dgm:t>
        <a:bodyPr/>
        <a:lstStyle/>
        <a:p>
          <a:endParaRPr lang="fi-FI"/>
        </a:p>
      </dgm:t>
    </dgm:pt>
    <dgm:pt modelId="{D652F288-EA9B-4012-989E-7566C5116D17}">
      <dgm:prSet/>
      <dgm:spPr/>
      <dgm:t>
        <a:bodyPr/>
        <a:lstStyle/>
        <a:p>
          <a:r>
            <a:rPr lang="fi-FI"/>
            <a:t>Arvopaperin ja rahoitusvälineen liittäminen arvo-osuusjärjestelmään</a:t>
          </a:r>
        </a:p>
      </dgm:t>
    </dgm:pt>
    <dgm:pt modelId="{56466429-0C74-4549-B75B-E0B60D4CEBCD}" type="parTrans" cxnId="{00BEFA28-9F30-4758-BC8D-6F3899F3DDFB}">
      <dgm:prSet/>
      <dgm:spPr/>
      <dgm:t>
        <a:bodyPr/>
        <a:lstStyle/>
        <a:p>
          <a:endParaRPr lang="fi-FI"/>
        </a:p>
      </dgm:t>
    </dgm:pt>
    <dgm:pt modelId="{814E3EB2-F404-49C3-90EB-CB677743E8E6}" type="sibTrans" cxnId="{00BEFA28-9F30-4758-BC8D-6F3899F3DDFB}">
      <dgm:prSet/>
      <dgm:spPr/>
      <dgm:t>
        <a:bodyPr/>
        <a:lstStyle/>
        <a:p>
          <a:endParaRPr lang="fi-FI"/>
        </a:p>
      </dgm:t>
    </dgm:pt>
    <dgm:pt modelId="{EAB03D65-A840-4BED-BFFB-B5C8A5AD6218}">
      <dgm:prSet/>
      <dgm:spPr/>
      <dgm:t>
        <a:bodyPr/>
        <a:lstStyle/>
        <a:p>
          <a:r>
            <a:rPr lang="fi-FI" b="1"/>
            <a:t>IV OSA ARVOPAPERIKESKUKSEN ELVYTYS- JA KRIISINRATKAISU </a:t>
          </a:r>
          <a:r>
            <a:rPr lang="fi-FI" b="1" i="0" baseline="0"/>
            <a:t>7 luku </a:t>
          </a:r>
          <a:endParaRPr lang="fi-FI"/>
        </a:p>
      </dgm:t>
    </dgm:pt>
    <dgm:pt modelId="{93B94503-330F-4F40-8316-BEEC88D5EC28}" type="parTrans" cxnId="{C0897751-6CDA-4A4C-9791-85CC55B39A2B}">
      <dgm:prSet/>
      <dgm:spPr/>
      <dgm:t>
        <a:bodyPr/>
        <a:lstStyle/>
        <a:p>
          <a:endParaRPr lang="fi-FI"/>
        </a:p>
      </dgm:t>
    </dgm:pt>
    <dgm:pt modelId="{C94F07C6-08D8-4D97-B923-D8BB6C20B048}" type="sibTrans" cxnId="{C0897751-6CDA-4A4C-9791-85CC55B39A2B}">
      <dgm:prSet/>
      <dgm:spPr/>
      <dgm:t>
        <a:bodyPr/>
        <a:lstStyle/>
        <a:p>
          <a:endParaRPr lang="fi-FI"/>
        </a:p>
      </dgm:t>
    </dgm:pt>
    <dgm:pt modelId="{21875A21-2FA9-4A60-90C2-D88A858C9581}" type="pres">
      <dgm:prSet presAssocID="{98072700-D620-4B72-9E4E-753D8CB48F60}" presName="vert0" presStyleCnt="0">
        <dgm:presLayoutVars>
          <dgm:dir/>
          <dgm:animOne val="branch"/>
          <dgm:animLvl val="lvl"/>
        </dgm:presLayoutVars>
      </dgm:prSet>
      <dgm:spPr/>
    </dgm:pt>
    <dgm:pt modelId="{BF0D421D-B489-48D8-8BAC-79EB0D466E73}" type="pres">
      <dgm:prSet presAssocID="{9387D420-2D1D-4567-8B8F-4EA08651DBD5}" presName="thickLine" presStyleLbl="alignNode1" presStyleIdx="0" presStyleCnt="3"/>
      <dgm:spPr/>
    </dgm:pt>
    <dgm:pt modelId="{85C8F0E3-33DA-4C27-A9BF-568153924849}" type="pres">
      <dgm:prSet presAssocID="{9387D420-2D1D-4567-8B8F-4EA08651DBD5}" presName="horz1" presStyleCnt="0"/>
      <dgm:spPr/>
    </dgm:pt>
    <dgm:pt modelId="{E9CCE531-6E3B-4E8C-A1D1-01F6A433D045}" type="pres">
      <dgm:prSet presAssocID="{9387D420-2D1D-4567-8B8F-4EA08651DBD5}" presName="tx1" presStyleLbl="revTx" presStyleIdx="0" presStyleCnt="7"/>
      <dgm:spPr/>
    </dgm:pt>
    <dgm:pt modelId="{4835A66E-AC20-4327-BA9B-917E7ED29CE9}" type="pres">
      <dgm:prSet presAssocID="{9387D420-2D1D-4567-8B8F-4EA08651DBD5}" presName="vert1" presStyleCnt="0"/>
      <dgm:spPr/>
    </dgm:pt>
    <dgm:pt modelId="{A38BAF3E-4817-43D0-B0AA-FFD0C221573A}" type="pres">
      <dgm:prSet presAssocID="{CDFA0F76-1A9F-4710-9773-9F9B8052A1B6}" presName="vertSpace2a" presStyleCnt="0"/>
      <dgm:spPr/>
    </dgm:pt>
    <dgm:pt modelId="{5FBE69A9-C4B0-413D-B2AB-ED5E37563C68}" type="pres">
      <dgm:prSet presAssocID="{CDFA0F76-1A9F-4710-9773-9F9B8052A1B6}" presName="horz2" presStyleCnt="0"/>
      <dgm:spPr/>
    </dgm:pt>
    <dgm:pt modelId="{BD1BB86A-0345-4F12-AB1E-CA073D3DCF2A}" type="pres">
      <dgm:prSet presAssocID="{CDFA0F76-1A9F-4710-9773-9F9B8052A1B6}" presName="horzSpace2" presStyleCnt="0"/>
      <dgm:spPr/>
    </dgm:pt>
    <dgm:pt modelId="{B9E64B5A-1951-4640-9B3B-18EE387A32C1}" type="pres">
      <dgm:prSet presAssocID="{CDFA0F76-1A9F-4710-9773-9F9B8052A1B6}" presName="tx2" presStyleLbl="revTx" presStyleIdx="1" presStyleCnt="7"/>
      <dgm:spPr/>
    </dgm:pt>
    <dgm:pt modelId="{46F0F710-593E-4AF2-B66F-C7D65F74758D}" type="pres">
      <dgm:prSet presAssocID="{CDFA0F76-1A9F-4710-9773-9F9B8052A1B6}" presName="vert2" presStyleCnt="0"/>
      <dgm:spPr/>
    </dgm:pt>
    <dgm:pt modelId="{5C33439B-8269-4023-A7D1-F6E2F330DFE0}" type="pres">
      <dgm:prSet presAssocID="{CDFA0F76-1A9F-4710-9773-9F9B8052A1B6}" presName="thinLine2b" presStyleLbl="callout" presStyleIdx="0" presStyleCnt="4"/>
      <dgm:spPr/>
    </dgm:pt>
    <dgm:pt modelId="{8F8E18AA-9EE8-4A0A-984C-7346A57553CA}" type="pres">
      <dgm:prSet presAssocID="{CDFA0F76-1A9F-4710-9773-9F9B8052A1B6}" presName="vertSpace2b" presStyleCnt="0"/>
      <dgm:spPr/>
    </dgm:pt>
    <dgm:pt modelId="{AE7DEEB2-37BA-46B5-AF9E-8A963A1B2938}" type="pres">
      <dgm:prSet presAssocID="{C07001DD-9C3E-46E9-8D63-64CC6FE50243}" presName="horz2" presStyleCnt="0"/>
      <dgm:spPr/>
    </dgm:pt>
    <dgm:pt modelId="{30F77E10-D1D6-4BDF-84CE-71FE307EE990}" type="pres">
      <dgm:prSet presAssocID="{C07001DD-9C3E-46E9-8D63-64CC6FE50243}" presName="horzSpace2" presStyleCnt="0"/>
      <dgm:spPr/>
    </dgm:pt>
    <dgm:pt modelId="{107A1B43-2607-4203-9EC7-D9A94BC079E3}" type="pres">
      <dgm:prSet presAssocID="{C07001DD-9C3E-46E9-8D63-64CC6FE50243}" presName="tx2" presStyleLbl="revTx" presStyleIdx="2" presStyleCnt="7"/>
      <dgm:spPr/>
    </dgm:pt>
    <dgm:pt modelId="{B199C61D-E006-474A-B954-91D3DCDE8E77}" type="pres">
      <dgm:prSet presAssocID="{C07001DD-9C3E-46E9-8D63-64CC6FE50243}" presName="vert2" presStyleCnt="0"/>
      <dgm:spPr/>
    </dgm:pt>
    <dgm:pt modelId="{700690DF-3279-4697-9012-A64DFECCD0B4}" type="pres">
      <dgm:prSet presAssocID="{C07001DD-9C3E-46E9-8D63-64CC6FE50243}" presName="thinLine2b" presStyleLbl="callout" presStyleIdx="1" presStyleCnt="4"/>
      <dgm:spPr/>
    </dgm:pt>
    <dgm:pt modelId="{09C640CB-09B4-414E-9D0D-208DB3352868}" type="pres">
      <dgm:prSet presAssocID="{C07001DD-9C3E-46E9-8D63-64CC6FE50243}" presName="vertSpace2b" presStyleCnt="0"/>
      <dgm:spPr/>
    </dgm:pt>
    <dgm:pt modelId="{C1C4969A-B634-47E5-A1E4-41242176D619}" type="pres">
      <dgm:prSet presAssocID="{EFF202E2-5BA7-4769-935E-01E37F02DFC5}" presName="thickLine" presStyleLbl="alignNode1" presStyleIdx="1" presStyleCnt="3"/>
      <dgm:spPr/>
    </dgm:pt>
    <dgm:pt modelId="{862575B2-F0E3-4C5E-A599-3B9DA67F4618}" type="pres">
      <dgm:prSet presAssocID="{EFF202E2-5BA7-4769-935E-01E37F02DFC5}" presName="horz1" presStyleCnt="0"/>
      <dgm:spPr/>
    </dgm:pt>
    <dgm:pt modelId="{241A4073-E450-4662-BC8C-775C91BDA168}" type="pres">
      <dgm:prSet presAssocID="{EFF202E2-5BA7-4769-935E-01E37F02DFC5}" presName="tx1" presStyleLbl="revTx" presStyleIdx="3" presStyleCnt="7"/>
      <dgm:spPr/>
    </dgm:pt>
    <dgm:pt modelId="{D6893DD2-3DB8-4902-85B7-2802132D7A01}" type="pres">
      <dgm:prSet presAssocID="{EFF202E2-5BA7-4769-935E-01E37F02DFC5}" presName="vert1" presStyleCnt="0"/>
      <dgm:spPr/>
    </dgm:pt>
    <dgm:pt modelId="{CCE1B05B-BFFD-40D8-A098-EE1C0AAB91F1}" type="pres">
      <dgm:prSet presAssocID="{B54F7689-B25B-4904-9702-5519CA03AE26}" presName="vertSpace2a" presStyleCnt="0"/>
      <dgm:spPr/>
    </dgm:pt>
    <dgm:pt modelId="{D098A78D-3404-4ECE-85C4-99031697B92A}" type="pres">
      <dgm:prSet presAssocID="{B54F7689-B25B-4904-9702-5519CA03AE26}" presName="horz2" presStyleCnt="0"/>
      <dgm:spPr/>
    </dgm:pt>
    <dgm:pt modelId="{A0F5F691-C3DA-449A-85C0-F4414B4FF630}" type="pres">
      <dgm:prSet presAssocID="{B54F7689-B25B-4904-9702-5519CA03AE26}" presName="horzSpace2" presStyleCnt="0"/>
      <dgm:spPr/>
    </dgm:pt>
    <dgm:pt modelId="{152B4BA5-4002-47C7-9016-75841B42ACC2}" type="pres">
      <dgm:prSet presAssocID="{B54F7689-B25B-4904-9702-5519CA03AE26}" presName="tx2" presStyleLbl="revTx" presStyleIdx="4" presStyleCnt="7"/>
      <dgm:spPr/>
    </dgm:pt>
    <dgm:pt modelId="{E6EDE99E-A61A-457A-B5B5-4374C5F6E5E1}" type="pres">
      <dgm:prSet presAssocID="{B54F7689-B25B-4904-9702-5519CA03AE26}" presName="vert2" presStyleCnt="0"/>
      <dgm:spPr/>
    </dgm:pt>
    <dgm:pt modelId="{5934C8CA-8045-48F6-8A5E-89A1FA9FB7FF}" type="pres">
      <dgm:prSet presAssocID="{B54F7689-B25B-4904-9702-5519CA03AE26}" presName="thinLine2b" presStyleLbl="callout" presStyleIdx="2" presStyleCnt="4"/>
      <dgm:spPr/>
    </dgm:pt>
    <dgm:pt modelId="{58C6A9A6-64DD-4804-81C1-86B67D04BF1C}" type="pres">
      <dgm:prSet presAssocID="{B54F7689-B25B-4904-9702-5519CA03AE26}" presName="vertSpace2b" presStyleCnt="0"/>
      <dgm:spPr/>
    </dgm:pt>
    <dgm:pt modelId="{391C9824-61A9-444C-8C93-3D5CF97824AC}" type="pres">
      <dgm:prSet presAssocID="{D652F288-EA9B-4012-989E-7566C5116D17}" presName="horz2" presStyleCnt="0"/>
      <dgm:spPr/>
    </dgm:pt>
    <dgm:pt modelId="{748328C1-AD84-4FE4-96AB-8FBA036915B1}" type="pres">
      <dgm:prSet presAssocID="{D652F288-EA9B-4012-989E-7566C5116D17}" presName="horzSpace2" presStyleCnt="0"/>
      <dgm:spPr/>
    </dgm:pt>
    <dgm:pt modelId="{AE68A9AC-1443-487C-9ED9-E1292C13CEBF}" type="pres">
      <dgm:prSet presAssocID="{D652F288-EA9B-4012-989E-7566C5116D17}" presName="tx2" presStyleLbl="revTx" presStyleIdx="5" presStyleCnt="7"/>
      <dgm:spPr/>
    </dgm:pt>
    <dgm:pt modelId="{F17BA4F2-92E5-4E9E-A795-9149FD165F5B}" type="pres">
      <dgm:prSet presAssocID="{D652F288-EA9B-4012-989E-7566C5116D17}" presName="vert2" presStyleCnt="0"/>
      <dgm:spPr/>
    </dgm:pt>
    <dgm:pt modelId="{C3AB9630-7CC8-485B-BCC6-7CE1BD2D16FA}" type="pres">
      <dgm:prSet presAssocID="{D652F288-EA9B-4012-989E-7566C5116D17}" presName="thinLine2b" presStyleLbl="callout" presStyleIdx="3" presStyleCnt="4"/>
      <dgm:spPr/>
    </dgm:pt>
    <dgm:pt modelId="{04149526-F5CB-496A-A233-E478262E706F}" type="pres">
      <dgm:prSet presAssocID="{D652F288-EA9B-4012-989E-7566C5116D17}" presName="vertSpace2b" presStyleCnt="0"/>
      <dgm:spPr/>
    </dgm:pt>
    <dgm:pt modelId="{2044E3E6-CB18-422E-B179-96F0421B815D}" type="pres">
      <dgm:prSet presAssocID="{EAB03D65-A840-4BED-BFFB-B5C8A5AD6218}" presName="thickLine" presStyleLbl="alignNode1" presStyleIdx="2" presStyleCnt="3"/>
      <dgm:spPr/>
    </dgm:pt>
    <dgm:pt modelId="{AE3C12A4-DCB5-4556-AC20-C7189258228A}" type="pres">
      <dgm:prSet presAssocID="{EAB03D65-A840-4BED-BFFB-B5C8A5AD6218}" presName="horz1" presStyleCnt="0"/>
      <dgm:spPr/>
    </dgm:pt>
    <dgm:pt modelId="{A04F839A-5EB1-4B96-A3CC-653A07E8D6A1}" type="pres">
      <dgm:prSet presAssocID="{EAB03D65-A840-4BED-BFFB-B5C8A5AD6218}" presName="tx1" presStyleLbl="revTx" presStyleIdx="6" presStyleCnt="7"/>
      <dgm:spPr/>
    </dgm:pt>
    <dgm:pt modelId="{1A420A34-27CA-4334-9EFD-EBE943138141}" type="pres">
      <dgm:prSet presAssocID="{EAB03D65-A840-4BED-BFFB-B5C8A5AD6218}" presName="vert1" presStyleCnt="0"/>
      <dgm:spPr/>
    </dgm:pt>
  </dgm:ptLst>
  <dgm:cxnLst>
    <dgm:cxn modelId="{A6A03C1A-A2B7-432B-8744-98DCE219D309}" srcId="{98072700-D620-4B72-9E4E-753D8CB48F60}" destId="{9387D420-2D1D-4567-8B8F-4EA08651DBD5}" srcOrd="0" destOrd="0" parTransId="{7B90333E-9DA1-4584-BE4F-3A630DF2AAAD}" sibTransId="{01814BE1-8E44-4071-A39B-B93BD0976C06}"/>
    <dgm:cxn modelId="{08EB3220-218D-4E84-9E97-0F808549AD5C}" srcId="{98072700-D620-4B72-9E4E-753D8CB48F60}" destId="{EFF202E2-5BA7-4769-935E-01E37F02DFC5}" srcOrd="1" destOrd="0" parTransId="{29038F36-2B91-40D6-8FF2-19BCDCB04249}" sibTransId="{E6078089-0311-4BD6-8E87-38B033D8FEDF}"/>
    <dgm:cxn modelId="{00BEFA28-9F30-4758-BC8D-6F3899F3DDFB}" srcId="{EFF202E2-5BA7-4769-935E-01E37F02DFC5}" destId="{D652F288-EA9B-4012-989E-7566C5116D17}" srcOrd="1" destOrd="0" parTransId="{56466429-0C74-4549-B75B-E0B60D4CEBCD}" sibTransId="{814E3EB2-F404-49C3-90EB-CB677743E8E6}"/>
    <dgm:cxn modelId="{C8A29A35-869B-4104-A9FD-56B5EA1C9A3F}" srcId="{9387D420-2D1D-4567-8B8F-4EA08651DBD5}" destId="{CDFA0F76-1A9F-4710-9773-9F9B8052A1B6}" srcOrd="0" destOrd="0" parTransId="{77FB0555-00C4-433A-992D-653BA639B0FA}" sibTransId="{F71A82E7-9063-4DE4-8196-4EC785BCCD9A}"/>
    <dgm:cxn modelId="{02F45B4B-C66D-4465-A082-4037F362EFD2}" srcId="{EFF202E2-5BA7-4769-935E-01E37F02DFC5}" destId="{B54F7689-B25B-4904-9702-5519CA03AE26}" srcOrd="0" destOrd="0" parTransId="{94F9A3D3-7482-4037-B7F6-10CB4C5E7F64}" sibTransId="{6765E5C1-E98F-410C-B800-C48CAC770ED7}"/>
    <dgm:cxn modelId="{C0897751-6CDA-4A4C-9791-85CC55B39A2B}" srcId="{98072700-D620-4B72-9E4E-753D8CB48F60}" destId="{EAB03D65-A840-4BED-BFFB-B5C8A5AD6218}" srcOrd="2" destOrd="0" parTransId="{93B94503-330F-4F40-8316-BEEC88D5EC28}" sibTransId="{C94F07C6-08D8-4D97-B923-D8BB6C20B048}"/>
    <dgm:cxn modelId="{9F44A78E-38B4-4F05-A875-54E5BE198D0B}" type="presOf" srcId="{9387D420-2D1D-4567-8B8F-4EA08651DBD5}" destId="{E9CCE531-6E3B-4E8C-A1D1-01F6A433D045}" srcOrd="0" destOrd="0" presId="urn:microsoft.com/office/officeart/2008/layout/LinedList"/>
    <dgm:cxn modelId="{99616490-454D-4053-979C-936FC685D707}" type="presOf" srcId="{CDFA0F76-1A9F-4710-9773-9F9B8052A1B6}" destId="{B9E64B5A-1951-4640-9B3B-18EE387A32C1}" srcOrd="0" destOrd="0" presId="urn:microsoft.com/office/officeart/2008/layout/LinedList"/>
    <dgm:cxn modelId="{7326329C-3C49-495A-A2C5-87E9668314F2}" type="presOf" srcId="{98072700-D620-4B72-9E4E-753D8CB48F60}" destId="{21875A21-2FA9-4A60-90C2-D88A858C9581}" srcOrd="0" destOrd="0" presId="urn:microsoft.com/office/officeart/2008/layout/LinedList"/>
    <dgm:cxn modelId="{B5CCAFC1-FF09-4C95-8DB4-9E331CED4E17}" type="presOf" srcId="{D652F288-EA9B-4012-989E-7566C5116D17}" destId="{AE68A9AC-1443-487C-9ED9-E1292C13CEBF}" srcOrd="0" destOrd="0" presId="urn:microsoft.com/office/officeart/2008/layout/LinedList"/>
    <dgm:cxn modelId="{F547DAE1-FC5E-4D83-9D73-D7E08F00893B}" type="presOf" srcId="{EFF202E2-5BA7-4769-935E-01E37F02DFC5}" destId="{241A4073-E450-4662-BC8C-775C91BDA168}" srcOrd="0" destOrd="0" presId="urn:microsoft.com/office/officeart/2008/layout/LinedList"/>
    <dgm:cxn modelId="{CF077FEF-1AF4-49AF-B4FD-D4ABDAD92861}" type="presOf" srcId="{EAB03D65-A840-4BED-BFFB-B5C8A5AD6218}" destId="{A04F839A-5EB1-4B96-A3CC-653A07E8D6A1}" srcOrd="0" destOrd="0" presId="urn:microsoft.com/office/officeart/2008/layout/LinedList"/>
    <dgm:cxn modelId="{75D3AAF0-19CC-4722-A796-36BC021B51A7}" srcId="{9387D420-2D1D-4567-8B8F-4EA08651DBD5}" destId="{C07001DD-9C3E-46E9-8D63-64CC6FE50243}" srcOrd="1" destOrd="0" parTransId="{97714671-36A2-42D8-A1D7-0527348929B3}" sibTransId="{D11FA25B-2909-4589-992D-CD476DFCF01B}"/>
    <dgm:cxn modelId="{347C6FF4-13AF-4323-B95C-96584BCF1CB4}" type="presOf" srcId="{B54F7689-B25B-4904-9702-5519CA03AE26}" destId="{152B4BA5-4002-47C7-9016-75841B42ACC2}" srcOrd="0" destOrd="0" presId="urn:microsoft.com/office/officeart/2008/layout/LinedList"/>
    <dgm:cxn modelId="{110AE3F6-1EB5-4C71-9F12-17172563EA07}" type="presOf" srcId="{C07001DD-9C3E-46E9-8D63-64CC6FE50243}" destId="{107A1B43-2607-4203-9EC7-D9A94BC079E3}" srcOrd="0" destOrd="0" presId="urn:microsoft.com/office/officeart/2008/layout/LinedList"/>
    <dgm:cxn modelId="{4DA8C149-96E9-4CFD-9BFA-025498EDDAD7}" type="presParOf" srcId="{21875A21-2FA9-4A60-90C2-D88A858C9581}" destId="{BF0D421D-B489-48D8-8BAC-79EB0D466E73}" srcOrd="0" destOrd="0" presId="urn:microsoft.com/office/officeart/2008/layout/LinedList"/>
    <dgm:cxn modelId="{060590D4-5E94-46A0-A893-676666F3CEE2}" type="presParOf" srcId="{21875A21-2FA9-4A60-90C2-D88A858C9581}" destId="{85C8F0E3-33DA-4C27-A9BF-568153924849}" srcOrd="1" destOrd="0" presId="urn:microsoft.com/office/officeart/2008/layout/LinedList"/>
    <dgm:cxn modelId="{9F701AA3-F43D-4662-B4E0-D987211D4EFD}" type="presParOf" srcId="{85C8F0E3-33DA-4C27-A9BF-568153924849}" destId="{E9CCE531-6E3B-4E8C-A1D1-01F6A433D045}" srcOrd="0" destOrd="0" presId="urn:microsoft.com/office/officeart/2008/layout/LinedList"/>
    <dgm:cxn modelId="{E6018FE2-ED61-4E96-AC68-92728E98138E}" type="presParOf" srcId="{85C8F0E3-33DA-4C27-A9BF-568153924849}" destId="{4835A66E-AC20-4327-BA9B-917E7ED29CE9}" srcOrd="1" destOrd="0" presId="urn:microsoft.com/office/officeart/2008/layout/LinedList"/>
    <dgm:cxn modelId="{C9E41091-775E-44BC-B2D6-C45FD634E187}" type="presParOf" srcId="{4835A66E-AC20-4327-BA9B-917E7ED29CE9}" destId="{A38BAF3E-4817-43D0-B0AA-FFD0C221573A}" srcOrd="0" destOrd="0" presId="urn:microsoft.com/office/officeart/2008/layout/LinedList"/>
    <dgm:cxn modelId="{E0E16F61-106F-4868-906B-5223C3B2A119}" type="presParOf" srcId="{4835A66E-AC20-4327-BA9B-917E7ED29CE9}" destId="{5FBE69A9-C4B0-413D-B2AB-ED5E37563C68}" srcOrd="1" destOrd="0" presId="urn:microsoft.com/office/officeart/2008/layout/LinedList"/>
    <dgm:cxn modelId="{E08258D2-003B-4D6B-B015-BA3F49B87F78}" type="presParOf" srcId="{5FBE69A9-C4B0-413D-B2AB-ED5E37563C68}" destId="{BD1BB86A-0345-4F12-AB1E-CA073D3DCF2A}" srcOrd="0" destOrd="0" presId="urn:microsoft.com/office/officeart/2008/layout/LinedList"/>
    <dgm:cxn modelId="{6911B3DF-FC6E-4BDA-BBD2-D96F8C989F42}" type="presParOf" srcId="{5FBE69A9-C4B0-413D-B2AB-ED5E37563C68}" destId="{B9E64B5A-1951-4640-9B3B-18EE387A32C1}" srcOrd="1" destOrd="0" presId="urn:microsoft.com/office/officeart/2008/layout/LinedList"/>
    <dgm:cxn modelId="{2C7A392F-A91B-4A26-A53A-B6CD9F0BB9F9}" type="presParOf" srcId="{5FBE69A9-C4B0-413D-B2AB-ED5E37563C68}" destId="{46F0F710-593E-4AF2-B66F-C7D65F74758D}" srcOrd="2" destOrd="0" presId="urn:microsoft.com/office/officeart/2008/layout/LinedList"/>
    <dgm:cxn modelId="{0B522B3C-2B97-4096-97E4-D3A91D7143F2}" type="presParOf" srcId="{4835A66E-AC20-4327-BA9B-917E7ED29CE9}" destId="{5C33439B-8269-4023-A7D1-F6E2F330DFE0}" srcOrd="2" destOrd="0" presId="urn:microsoft.com/office/officeart/2008/layout/LinedList"/>
    <dgm:cxn modelId="{BA88890C-A130-4AA2-95AD-3656F511DDD4}" type="presParOf" srcId="{4835A66E-AC20-4327-BA9B-917E7ED29CE9}" destId="{8F8E18AA-9EE8-4A0A-984C-7346A57553CA}" srcOrd="3" destOrd="0" presId="urn:microsoft.com/office/officeart/2008/layout/LinedList"/>
    <dgm:cxn modelId="{A1873596-F8D6-47EB-A424-17E684E7CA0A}" type="presParOf" srcId="{4835A66E-AC20-4327-BA9B-917E7ED29CE9}" destId="{AE7DEEB2-37BA-46B5-AF9E-8A963A1B2938}" srcOrd="4" destOrd="0" presId="urn:microsoft.com/office/officeart/2008/layout/LinedList"/>
    <dgm:cxn modelId="{C31B9C8B-9720-41AF-80D3-757C41EF9CC2}" type="presParOf" srcId="{AE7DEEB2-37BA-46B5-AF9E-8A963A1B2938}" destId="{30F77E10-D1D6-4BDF-84CE-71FE307EE990}" srcOrd="0" destOrd="0" presId="urn:microsoft.com/office/officeart/2008/layout/LinedList"/>
    <dgm:cxn modelId="{AD901862-D29A-42EC-835B-DED2B4A3A198}" type="presParOf" srcId="{AE7DEEB2-37BA-46B5-AF9E-8A963A1B2938}" destId="{107A1B43-2607-4203-9EC7-D9A94BC079E3}" srcOrd="1" destOrd="0" presId="urn:microsoft.com/office/officeart/2008/layout/LinedList"/>
    <dgm:cxn modelId="{539BE93C-6973-4393-95BE-B47F50A9B4B4}" type="presParOf" srcId="{AE7DEEB2-37BA-46B5-AF9E-8A963A1B2938}" destId="{B199C61D-E006-474A-B954-91D3DCDE8E77}" srcOrd="2" destOrd="0" presId="urn:microsoft.com/office/officeart/2008/layout/LinedList"/>
    <dgm:cxn modelId="{C6F00DA2-DDA2-4478-B496-DD3A9AA664BF}" type="presParOf" srcId="{4835A66E-AC20-4327-BA9B-917E7ED29CE9}" destId="{700690DF-3279-4697-9012-A64DFECCD0B4}" srcOrd="5" destOrd="0" presId="urn:microsoft.com/office/officeart/2008/layout/LinedList"/>
    <dgm:cxn modelId="{F553560C-5AD4-4340-A326-D01BA3539A84}" type="presParOf" srcId="{4835A66E-AC20-4327-BA9B-917E7ED29CE9}" destId="{09C640CB-09B4-414E-9D0D-208DB3352868}" srcOrd="6" destOrd="0" presId="urn:microsoft.com/office/officeart/2008/layout/LinedList"/>
    <dgm:cxn modelId="{E4FEA0D7-328B-4D5B-B575-3625E3DF506A}" type="presParOf" srcId="{21875A21-2FA9-4A60-90C2-D88A858C9581}" destId="{C1C4969A-B634-47E5-A1E4-41242176D619}" srcOrd="2" destOrd="0" presId="urn:microsoft.com/office/officeart/2008/layout/LinedList"/>
    <dgm:cxn modelId="{3CF20B6C-8753-4AE2-9F03-0D2DC6667A59}" type="presParOf" srcId="{21875A21-2FA9-4A60-90C2-D88A858C9581}" destId="{862575B2-F0E3-4C5E-A599-3B9DA67F4618}" srcOrd="3" destOrd="0" presId="urn:microsoft.com/office/officeart/2008/layout/LinedList"/>
    <dgm:cxn modelId="{77DB7D8B-F353-406D-99C4-F44CBA7ABCC9}" type="presParOf" srcId="{862575B2-F0E3-4C5E-A599-3B9DA67F4618}" destId="{241A4073-E450-4662-BC8C-775C91BDA168}" srcOrd="0" destOrd="0" presId="urn:microsoft.com/office/officeart/2008/layout/LinedList"/>
    <dgm:cxn modelId="{2C8E2B92-73E5-4FDC-897E-A4ECF414EBFE}" type="presParOf" srcId="{862575B2-F0E3-4C5E-A599-3B9DA67F4618}" destId="{D6893DD2-3DB8-4902-85B7-2802132D7A01}" srcOrd="1" destOrd="0" presId="urn:microsoft.com/office/officeart/2008/layout/LinedList"/>
    <dgm:cxn modelId="{C5D95599-8A6B-4FC3-B93A-89D236C312D6}" type="presParOf" srcId="{D6893DD2-3DB8-4902-85B7-2802132D7A01}" destId="{CCE1B05B-BFFD-40D8-A098-EE1C0AAB91F1}" srcOrd="0" destOrd="0" presId="urn:microsoft.com/office/officeart/2008/layout/LinedList"/>
    <dgm:cxn modelId="{397B0538-7867-48A3-A1D2-9723B5A2DE4A}" type="presParOf" srcId="{D6893DD2-3DB8-4902-85B7-2802132D7A01}" destId="{D098A78D-3404-4ECE-85C4-99031697B92A}" srcOrd="1" destOrd="0" presId="urn:microsoft.com/office/officeart/2008/layout/LinedList"/>
    <dgm:cxn modelId="{2C574A37-3508-4CD4-80B9-D880CAEAEE74}" type="presParOf" srcId="{D098A78D-3404-4ECE-85C4-99031697B92A}" destId="{A0F5F691-C3DA-449A-85C0-F4414B4FF630}" srcOrd="0" destOrd="0" presId="urn:microsoft.com/office/officeart/2008/layout/LinedList"/>
    <dgm:cxn modelId="{56A9222B-B042-467A-A1EC-489294D160F1}" type="presParOf" srcId="{D098A78D-3404-4ECE-85C4-99031697B92A}" destId="{152B4BA5-4002-47C7-9016-75841B42ACC2}" srcOrd="1" destOrd="0" presId="urn:microsoft.com/office/officeart/2008/layout/LinedList"/>
    <dgm:cxn modelId="{E9DD0098-4275-4E97-9550-DD982D635DEE}" type="presParOf" srcId="{D098A78D-3404-4ECE-85C4-99031697B92A}" destId="{E6EDE99E-A61A-457A-B5B5-4374C5F6E5E1}" srcOrd="2" destOrd="0" presId="urn:microsoft.com/office/officeart/2008/layout/LinedList"/>
    <dgm:cxn modelId="{502F3082-ECD4-4124-82CD-482DC3DE0B32}" type="presParOf" srcId="{D6893DD2-3DB8-4902-85B7-2802132D7A01}" destId="{5934C8CA-8045-48F6-8A5E-89A1FA9FB7FF}" srcOrd="2" destOrd="0" presId="urn:microsoft.com/office/officeart/2008/layout/LinedList"/>
    <dgm:cxn modelId="{C8538E5F-32E4-4965-8B5E-3ABD86600A22}" type="presParOf" srcId="{D6893DD2-3DB8-4902-85B7-2802132D7A01}" destId="{58C6A9A6-64DD-4804-81C1-86B67D04BF1C}" srcOrd="3" destOrd="0" presId="urn:microsoft.com/office/officeart/2008/layout/LinedList"/>
    <dgm:cxn modelId="{50FBB9A2-B78D-4727-9472-D58F414A9069}" type="presParOf" srcId="{D6893DD2-3DB8-4902-85B7-2802132D7A01}" destId="{391C9824-61A9-444C-8C93-3D5CF97824AC}" srcOrd="4" destOrd="0" presId="urn:microsoft.com/office/officeart/2008/layout/LinedList"/>
    <dgm:cxn modelId="{97D6A538-0B03-4ECE-B92B-0BA68F3644CA}" type="presParOf" srcId="{391C9824-61A9-444C-8C93-3D5CF97824AC}" destId="{748328C1-AD84-4FE4-96AB-8FBA036915B1}" srcOrd="0" destOrd="0" presId="urn:microsoft.com/office/officeart/2008/layout/LinedList"/>
    <dgm:cxn modelId="{F74E2392-7D88-48CF-9FB5-EC62FE57E9B8}" type="presParOf" srcId="{391C9824-61A9-444C-8C93-3D5CF97824AC}" destId="{AE68A9AC-1443-487C-9ED9-E1292C13CEBF}" srcOrd="1" destOrd="0" presId="urn:microsoft.com/office/officeart/2008/layout/LinedList"/>
    <dgm:cxn modelId="{08D1762A-6333-46D8-A1E2-5770B316C749}" type="presParOf" srcId="{391C9824-61A9-444C-8C93-3D5CF97824AC}" destId="{F17BA4F2-92E5-4E9E-A795-9149FD165F5B}" srcOrd="2" destOrd="0" presId="urn:microsoft.com/office/officeart/2008/layout/LinedList"/>
    <dgm:cxn modelId="{4CBCC496-C235-462A-8070-0CCB40EB7D85}" type="presParOf" srcId="{D6893DD2-3DB8-4902-85B7-2802132D7A01}" destId="{C3AB9630-7CC8-485B-BCC6-7CE1BD2D16FA}" srcOrd="5" destOrd="0" presId="urn:microsoft.com/office/officeart/2008/layout/LinedList"/>
    <dgm:cxn modelId="{73B6F9B2-C236-4C5A-8D39-293AF10E5CAF}" type="presParOf" srcId="{D6893DD2-3DB8-4902-85B7-2802132D7A01}" destId="{04149526-F5CB-496A-A233-E478262E706F}" srcOrd="6" destOrd="0" presId="urn:microsoft.com/office/officeart/2008/layout/LinedList"/>
    <dgm:cxn modelId="{2F7665E7-BE3D-4707-ADF9-EFE619EA1745}" type="presParOf" srcId="{21875A21-2FA9-4A60-90C2-D88A858C9581}" destId="{2044E3E6-CB18-422E-B179-96F0421B815D}" srcOrd="4" destOrd="0" presId="urn:microsoft.com/office/officeart/2008/layout/LinedList"/>
    <dgm:cxn modelId="{226A392E-677B-4B75-A434-0B25C3B59E5A}" type="presParOf" srcId="{21875A21-2FA9-4A60-90C2-D88A858C9581}" destId="{AE3C12A4-DCB5-4556-AC20-C7189258228A}" srcOrd="5" destOrd="0" presId="urn:microsoft.com/office/officeart/2008/layout/LinedList"/>
    <dgm:cxn modelId="{34B46479-144E-4BCE-B99E-C8227A5FBAB1}" type="presParOf" srcId="{AE3C12A4-DCB5-4556-AC20-C7189258228A}" destId="{A04F839A-5EB1-4B96-A3CC-653A07E8D6A1}" srcOrd="0" destOrd="0" presId="urn:microsoft.com/office/officeart/2008/layout/LinedList"/>
    <dgm:cxn modelId="{B37911D6-D3A6-4CBB-88F0-56DFB64EA23B}" type="presParOf" srcId="{AE3C12A4-DCB5-4556-AC20-C7189258228A}" destId="{1A420A34-27CA-4334-9EFD-EBE94313814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CC54FC9-574E-49CE-AA36-532477F4614E}" type="doc">
      <dgm:prSet loTypeId="urn:microsoft.com/office/officeart/2005/8/layout/vList2" loCatId="list" qsTypeId="urn:microsoft.com/office/officeart/2005/8/quickstyle/simple3" qsCatId="simple" csTypeId="urn:microsoft.com/office/officeart/2005/8/colors/accent3_2" csCatId="accent3"/>
      <dgm:spPr/>
      <dgm:t>
        <a:bodyPr/>
        <a:lstStyle/>
        <a:p>
          <a:endParaRPr lang="fi-FI"/>
        </a:p>
      </dgm:t>
    </dgm:pt>
    <dgm:pt modelId="{D4704B23-E407-41F4-BD25-9DBFECB85A79}">
      <dgm:prSet/>
      <dgm:spPr/>
      <dgm:t>
        <a:bodyPr/>
        <a:lstStyle/>
        <a:p>
          <a:r>
            <a:rPr lang="fi-FI" b="1"/>
            <a:t>2 luku Arvopaperitilit ja niille tehtävät merkinnät</a:t>
          </a:r>
          <a:endParaRPr lang="fi-FI"/>
        </a:p>
      </dgm:t>
    </dgm:pt>
    <dgm:pt modelId="{B27601B0-19FF-490D-9C89-DEE35EEBD37C}" type="parTrans" cxnId="{40C8BAFB-296C-4230-8E6E-265FCA458992}">
      <dgm:prSet/>
      <dgm:spPr/>
      <dgm:t>
        <a:bodyPr/>
        <a:lstStyle/>
        <a:p>
          <a:endParaRPr lang="fi-FI"/>
        </a:p>
      </dgm:t>
    </dgm:pt>
    <dgm:pt modelId="{AF9265AF-C6B5-43CB-BCAD-AEED6AFDFAFA}" type="sibTrans" cxnId="{40C8BAFB-296C-4230-8E6E-265FCA458992}">
      <dgm:prSet/>
      <dgm:spPr/>
      <dgm:t>
        <a:bodyPr/>
        <a:lstStyle/>
        <a:p>
          <a:endParaRPr lang="fi-FI"/>
        </a:p>
      </dgm:t>
    </dgm:pt>
    <dgm:pt modelId="{FF3FF50C-FF73-404D-A565-0BB81DADDDCC}">
      <dgm:prSet/>
      <dgm:spPr/>
      <dgm:t>
        <a:bodyPr/>
        <a:lstStyle/>
        <a:p>
          <a:r>
            <a:rPr lang="fi-FI"/>
            <a:t>Tilinhaltijan lukuun säilytettävät arvopaperit </a:t>
          </a:r>
        </a:p>
      </dgm:t>
    </dgm:pt>
    <dgm:pt modelId="{D2C25E73-96A0-442C-8014-7C3FAE36FD16}" type="parTrans" cxnId="{3B824B54-7070-4396-BEBC-63C3ACF22A31}">
      <dgm:prSet/>
      <dgm:spPr/>
      <dgm:t>
        <a:bodyPr/>
        <a:lstStyle/>
        <a:p>
          <a:endParaRPr lang="fi-FI"/>
        </a:p>
      </dgm:t>
    </dgm:pt>
    <dgm:pt modelId="{868D173C-4C0C-43C8-80AC-6368D1B0F7F8}" type="sibTrans" cxnId="{3B824B54-7070-4396-BEBC-63C3ACF22A31}">
      <dgm:prSet/>
      <dgm:spPr/>
      <dgm:t>
        <a:bodyPr/>
        <a:lstStyle/>
        <a:p>
          <a:endParaRPr lang="fi-FI"/>
        </a:p>
      </dgm:t>
    </dgm:pt>
    <dgm:pt modelId="{639EAED5-E707-43BF-9A51-52A803051D15}">
      <dgm:prSet/>
      <dgm:spPr/>
      <dgm:t>
        <a:bodyPr/>
        <a:lstStyle/>
        <a:p>
          <a:r>
            <a:rPr lang="fi-FI"/>
            <a:t>Tilinhaltijan oikeuden rajoitukset (pantti, ulosmittaus ym.) ja oikeuksien etusijajärjestys </a:t>
          </a:r>
        </a:p>
      </dgm:t>
    </dgm:pt>
    <dgm:pt modelId="{F1BCD972-599A-451A-BCD3-C8CD14C04D9C}" type="parTrans" cxnId="{115A02EE-9EC1-4EE4-9987-F904060248B2}">
      <dgm:prSet/>
      <dgm:spPr/>
      <dgm:t>
        <a:bodyPr/>
        <a:lstStyle/>
        <a:p>
          <a:endParaRPr lang="fi-FI"/>
        </a:p>
      </dgm:t>
    </dgm:pt>
    <dgm:pt modelId="{482AD563-7A04-4B77-A3F6-85884965C024}" type="sibTrans" cxnId="{115A02EE-9EC1-4EE4-9987-F904060248B2}">
      <dgm:prSet/>
      <dgm:spPr/>
      <dgm:t>
        <a:bodyPr/>
        <a:lstStyle/>
        <a:p>
          <a:endParaRPr lang="fi-FI"/>
        </a:p>
      </dgm:t>
    </dgm:pt>
    <dgm:pt modelId="{E894429A-3B22-47F4-9EA8-11F151136D75}">
      <dgm:prSet/>
      <dgm:spPr/>
      <dgm:t>
        <a:bodyPr/>
        <a:lstStyle/>
        <a:p>
          <a:r>
            <a:rPr lang="fi-FI" b="1"/>
            <a:t>3 lukuArvopaperien säilyttäminen ja tilinhaltijoiden suoja säilyttäjää koskevassa maksukyvyttömyysmenettelyssä</a:t>
          </a:r>
          <a:endParaRPr lang="fi-FI"/>
        </a:p>
      </dgm:t>
    </dgm:pt>
    <dgm:pt modelId="{B66DA63C-4655-47EA-8286-5FF82EAC3CD8}" type="parTrans" cxnId="{93D861AF-38A8-4638-9B73-9A4DCC0AD730}">
      <dgm:prSet/>
      <dgm:spPr/>
      <dgm:t>
        <a:bodyPr/>
        <a:lstStyle/>
        <a:p>
          <a:endParaRPr lang="fi-FI"/>
        </a:p>
      </dgm:t>
    </dgm:pt>
    <dgm:pt modelId="{8B7A57D9-E9F4-41E5-ABF8-C2C7BBD9B58C}" type="sibTrans" cxnId="{93D861AF-38A8-4638-9B73-9A4DCC0AD730}">
      <dgm:prSet/>
      <dgm:spPr/>
      <dgm:t>
        <a:bodyPr/>
        <a:lstStyle/>
        <a:p>
          <a:endParaRPr lang="fi-FI"/>
        </a:p>
      </dgm:t>
    </dgm:pt>
    <dgm:pt modelId="{4451188B-1DD8-4B6B-A862-9BA42D8A9C79}" type="pres">
      <dgm:prSet presAssocID="{8CC54FC9-574E-49CE-AA36-532477F4614E}" presName="linear" presStyleCnt="0">
        <dgm:presLayoutVars>
          <dgm:animLvl val="lvl"/>
          <dgm:resizeHandles val="exact"/>
        </dgm:presLayoutVars>
      </dgm:prSet>
      <dgm:spPr/>
    </dgm:pt>
    <dgm:pt modelId="{E7502DB2-129E-4CC2-8AF5-9F7B036EC158}" type="pres">
      <dgm:prSet presAssocID="{D4704B23-E407-41F4-BD25-9DBFECB85A7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F9CAF3F-9506-4D23-B8AC-1E916B2B914F}" type="pres">
      <dgm:prSet presAssocID="{D4704B23-E407-41F4-BD25-9DBFECB85A79}" presName="childText" presStyleLbl="revTx" presStyleIdx="0" presStyleCnt="1">
        <dgm:presLayoutVars>
          <dgm:bulletEnabled val="1"/>
        </dgm:presLayoutVars>
      </dgm:prSet>
      <dgm:spPr/>
    </dgm:pt>
    <dgm:pt modelId="{9CC57174-249D-429A-BAAA-1C58C50DF2F2}" type="pres">
      <dgm:prSet presAssocID="{E894429A-3B22-47F4-9EA8-11F151136D7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9AB9039-4B32-403A-AD68-9D8B168F3089}" type="presOf" srcId="{D4704B23-E407-41F4-BD25-9DBFECB85A79}" destId="{E7502DB2-129E-4CC2-8AF5-9F7B036EC158}" srcOrd="0" destOrd="0" presId="urn:microsoft.com/office/officeart/2005/8/layout/vList2"/>
    <dgm:cxn modelId="{37513240-D11D-47E8-B80E-D4E90B2B4A62}" type="presOf" srcId="{FF3FF50C-FF73-404D-A565-0BB81DADDDCC}" destId="{0F9CAF3F-9506-4D23-B8AC-1E916B2B914F}" srcOrd="0" destOrd="0" presId="urn:microsoft.com/office/officeart/2005/8/layout/vList2"/>
    <dgm:cxn modelId="{C3C7CF46-D1E6-4BEF-9C3A-C582EBA9A9A9}" type="presOf" srcId="{639EAED5-E707-43BF-9A51-52A803051D15}" destId="{0F9CAF3F-9506-4D23-B8AC-1E916B2B914F}" srcOrd="0" destOrd="1" presId="urn:microsoft.com/office/officeart/2005/8/layout/vList2"/>
    <dgm:cxn modelId="{3B824B54-7070-4396-BEBC-63C3ACF22A31}" srcId="{D4704B23-E407-41F4-BD25-9DBFECB85A79}" destId="{FF3FF50C-FF73-404D-A565-0BB81DADDDCC}" srcOrd="0" destOrd="0" parTransId="{D2C25E73-96A0-442C-8014-7C3FAE36FD16}" sibTransId="{868D173C-4C0C-43C8-80AC-6368D1B0F7F8}"/>
    <dgm:cxn modelId="{93D861AF-38A8-4638-9B73-9A4DCC0AD730}" srcId="{8CC54FC9-574E-49CE-AA36-532477F4614E}" destId="{E894429A-3B22-47F4-9EA8-11F151136D75}" srcOrd="1" destOrd="0" parTransId="{B66DA63C-4655-47EA-8286-5FF82EAC3CD8}" sibTransId="{8B7A57D9-E9F4-41E5-ABF8-C2C7BBD9B58C}"/>
    <dgm:cxn modelId="{6985B3B4-1D18-49CB-861A-CF06C8D39506}" type="presOf" srcId="{E894429A-3B22-47F4-9EA8-11F151136D75}" destId="{9CC57174-249D-429A-BAAA-1C58C50DF2F2}" srcOrd="0" destOrd="0" presId="urn:microsoft.com/office/officeart/2005/8/layout/vList2"/>
    <dgm:cxn modelId="{115A02EE-9EC1-4EE4-9987-F904060248B2}" srcId="{D4704B23-E407-41F4-BD25-9DBFECB85A79}" destId="{639EAED5-E707-43BF-9A51-52A803051D15}" srcOrd="1" destOrd="0" parTransId="{F1BCD972-599A-451A-BCD3-C8CD14C04D9C}" sibTransId="{482AD563-7A04-4B77-A3F6-85884965C024}"/>
    <dgm:cxn modelId="{2E03DDF1-BC0D-4758-B6A6-93D44D6C064C}" type="presOf" srcId="{8CC54FC9-574E-49CE-AA36-532477F4614E}" destId="{4451188B-1DD8-4B6B-A862-9BA42D8A9C79}" srcOrd="0" destOrd="0" presId="urn:microsoft.com/office/officeart/2005/8/layout/vList2"/>
    <dgm:cxn modelId="{40C8BAFB-296C-4230-8E6E-265FCA458992}" srcId="{8CC54FC9-574E-49CE-AA36-532477F4614E}" destId="{D4704B23-E407-41F4-BD25-9DBFECB85A79}" srcOrd="0" destOrd="0" parTransId="{B27601B0-19FF-490D-9C89-DEE35EEBD37C}" sibTransId="{AF9265AF-C6B5-43CB-BCAD-AEED6AFDFAFA}"/>
    <dgm:cxn modelId="{24AE79AB-0D6C-459C-8C15-93EE11D981F0}" type="presParOf" srcId="{4451188B-1DD8-4B6B-A862-9BA42D8A9C79}" destId="{E7502DB2-129E-4CC2-8AF5-9F7B036EC158}" srcOrd="0" destOrd="0" presId="urn:microsoft.com/office/officeart/2005/8/layout/vList2"/>
    <dgm:cxn modelId="{3C4D06B4-6196-4F3D-BDF8-4D2417D080D8}" type="presParOf" srcId="{4451188B-1DD8-4B6B-A862-9BA42D8A9C79}" destId="{0F9CAF3F-9506-4D23-B8AC-1E916B2B914F}" srcOrd="1" destOrd="0" presId="urn:microsoft.com/office/officeart/2005/8/layout/vList2"/>
    <dgm:cxn modelId="{C83AA15B-28B5-4092-A83A-F04BCC723F07}" type="presParOf" srcId="{4451188B-1DD8-4B6B-A862-9BA42D8A9C79}" destId="{9CC57174-249D-429A-BAAA-1C58C50DF2F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C39DA9E-FB09-4AF8-A69E-3EB1F81F673C}" type="doc">
      <dgm:prSet loTypeId="urn:microsoft.com/office/officeart/2005/8/layout/hierarchy4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2884B43C-A5FB-446F-B43E-DEAFF8AAD9A1}">
      <dgm:prSet/>
      <dgm:spPr/>
      <dgm:t>
        <a:bodyPr/>
        <a:lstStyle/>
        <a:p>
          <a:r>
            <a:rPr lang="fi-FI" b="1"/>
            <a:t>Markkinarakennetoimija-asetus (EMIR) 2,1 art.: ’keskusvastapuolella’ tarkoitetaan oikeushenkilöä, joka asettuu sellaisten vastapuolten väliin, joiden välisillä sopimuksilla käydään kauppaa yhdellä tai useammalla rahoitusmarkkinalla, ja joka tulee jokaiseen myyjään nähden ostajaksi ja jokaiseen ostajaan nähden myyjäksi </a:t>
          </a:r>
          <a:endParaRPr lang="fi-FI"/>
        </a:p>
      </dgm:t>
    </dgm:pt>
    <dgm:pt modelId="{8C18569D-8625-41B4-BCC5-DE7AAAC6D738}" type="parTrans" cxnId="{D0954CEE-BC27-474C-A5A2-CAC38A0D0C3F}">
      <dgm:prSet/>
      <dgm:spPr/>
      <dgm:t>
        <a:bodyPr/>
        <a:lstStyle/>
        <a:p>
          <a:endParaRPr lang="fi-FI"/>
        </a:p>
      </dgm:t>
    </dgm:pt>
    <dgm:pt modelId="{0B0F7A9C-57B6-4845-B44A-F4BB0DB3A7B0}" type="sibTrans" cxnId="{D0954CEE-BC27-474C-A5A2-CAC38A0D0C3F}">
      <dgm:prSet/>
      <dgm:spPr/>
      <dgm:t>
        <a:bodyPr/>
        <a:lstStyle/>
        <a:p>
          <a:endParaRPr lang="fi-FI"/>
        </a:p>
      </dgm:t>
    </dgm:pt>
    <dgm:pt modelId="{4A15224C-8233-4D68-A84A-EB6362484149}">
      <dgm:prSet/>
      <dgm:spPr/>
      <dgm:t>
        <a:bodyPr/>
        <a:lstStyle/>
        <a:p>
          <a:r>
            <a:rPr lang="fi-FI"/>
            <a:t>Keskusvastapuolen selvitys sisältää laillisen velvoitteiden siirron keskusvastapuolelle, josta tulee ostaja myyjälle ja myyjä ostajalle.</a:t>
          </a:r>
        </a:p>
      </dgm:t>
    </dgm:pt>
    <dgm:pt modelId="{C3F329B8-5292-4782-96BE-03BC74608EB2}" type="parTrans" cxnId="{2E918F8D-9197-4B56-9A56-60063F8EDF23}">
      <dgm:prSet/>
      <dgm:spPr/>
      <dgm:t>
        <a:bodyPr/>
        <a:lstStyle/>
        <a:p>
          <a:endParaRPr lang="fi-FI"/>
        </a:p>
      </dgm:t>
    </dgm:pt>
    <dgm:pt modelId="{929E9A41-6F01-4310-804F-EDDCD021F29E}" type="sibTrans" cxnId="{2E918F8D-9197-4B56-9A56-60063F8EDF23}">
      <dgm:prSet/>
      <dgm:spPr/>
      <dgm:t>
        <a:bodyPr/>
        <a:lstStyle/>
        <a:p>
          <a:endParaRPr lang="fi-FI"/>
        </a:p>
      </dgm:t>
    </dgm:pt>
    <dgm:pt modelId="{7B68352C-6D70-42AD-AE98-3208A4ADA13A}">
      <dgm:prSet/>
      <dgm:spPr/>
      <dgm:t>
        <a:bodyPr/>
        <a:lstStyle/>
        <a:p>
          <a:r>
            <a:rPr lang="fi-FI"/>
            <a:t>Keskusvastapuolen vastapuoliriski - tai riski siitä, että yksi kaupan osapuoli kärsii tappioita, koska toinen osapuoli ei pysty täyttämään velvoitteitaan - lieventyy.</a:t>
          </a:r>
        </a:p>
      </dgm:t>
    </dgm:pt>
    <dgm:pt modelId="{C6E8B12A-5295-459F-97AE-2B42B39F70E7}" type="parTrans" cxnId="{1B19C0C7-26EA-40B3-817D-E0826D8EACDB}">
      <dgm:prSet/>
      <dgm:spPr/>
      <dgm:t>
        <a:bodyPr/>
        <a:lstStyle/>
        <a:p>
          <a:endParaRPr lang="fi-FI"/>
        </a:p>
      </dgm:t>
    </dgm:pt>
    <dgm:pt modelId="{455E122B-AD62-4040-B5AE-3D73B5C4E2F6}" type="sibTrans" cxnId="{1B19C0C7-26EA-40B3-817D-E0826D8EACDB}">
      <dgm:prSet/>
      <dgm:spPr/>
      <dgm:t>
        <a:bodyPr/>
        <a:lstStyle/>
        <a:p>
          <a:endParaRPr lang="fi-FI"/>
        </a:p>
      </dgm:t>
    </dgm:pt>
    <dgm:pt modelId="{049154D5-6DFD-4332-A6EE-7FBE4DFEC990}">
      <dgm:prSet/>
      <dgm:spPr/>
      <dgm:t>
        <a:bodyPr/>
        <a:lstStyle/>
        <a:p>
          <a:r>
            <a:rPr lang="fi-FI"/>
            <a:t>Keskusvastapuoliselvitys mahdollistaa kauppojen nettoutuksen, mikä tarjoaa merkittäviä kustannussäästöjä alhaisemmista marginaalivaatimuksista, vähemmistä selvityksistä ja yksinkertaisemmista toiminnoista.</a:t>
          </a:r>
        </a:p>
      </dgm:t>
    </dgm:pt>
    <dgm:pt modelId="{D6066A12-AE68-496B-82BB-50668F804FCA}" type="parTrans" cxnId="{37C5AD25-5371-405C-A36D-FA3D41B3ADFE}">
      <dgm:prSet/>
      <dgm:spPr/>
      <dgm:t>
        <a:bodyPr/>
        <a:lstStyle/>
        <a:p>
          <a:endParaRPr lang="fi-FI"/>
        </a:p>
      </dgm:t>
    </dgm:pt>
    <dgm:pt modelId="{5EE09732-AE26-453B-92AF-A716D553B07A}" type="sibTrans" cxnId="{37C5AD25-5371-405C-A36D-FA3D41B3ADFE}">
      <dgm:prSet/>
      <dgm:spPr/>
      <dgm:t>
        <a:bodyPr/>
        <a:lstStyle/>
        <a:p>
          <a:endParaRPr lang="fi-FI"/>
        </a:p>
      </dgm:t>
    </dgm:pt>
    <dgm:pt modelId="{3CA7DB66-2E9F-420E-9003-77FE91A28EC9}" type="pres">
      <dgm:prSet presAssocID="{1C39DA9E-FB09-4AF8-A69E-3EB1F81F673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9EACDC3-3EAB-4AA9-882E-597B4E25A77D}" type="pres">
      <dgm:prSet presAssocID="{2884B43C-A5FB-446F-B43E-DEAFF8AAD9A1}" presName="vertOne" presStyleCnt="0"/>
      <dgm:spPr/>
    </dgm:pt>
    <dgm:pt modelId="{8EF23AD3-47A6-431C-8337-DC82990D211B}" type="pres">
      <dgm:prSet presAssocID="{2884B43C-A5FB-446F-B43E-DEAFF8AAD9A1}" presName="txOne" presStyleLbl="node0" presStyleIdx="0" presStyleCnt="1">
        <dgm:presLayoutVars>
          <dgm:chPref val="3"/>
        </dgm:presLayoutVars>
      </dgm:prSet>
      <dgm:spPr/>
    </dgm:pt>
    <dgm:pt modelId="{F6C331ED-C0FD-4D0D-9F22-3D15FDD7B5C2}" type="pres">
      <dgm:prSet presAssocID="{2884B43C-A5FB-446F-B43E-DEAFF8AAD9A1}" presName="parTransOne" presStyleCnt="0"/>
      <dgm:spPr/>
    </dgm:pt>
    <dgm:pt modelId="{EF5919A6-EA37-4F62-9F61-D35E6956AFD5}" type="pres">
      <dgm:prSet presAssocID="{2884B43C-A5FB-446F-B43E-DEAFF8AAD9A1}" presName="horzOne" presStyleCnt="0"/>
      <dgm:spPr/>
    </dgm:pt>
    <dgm:pt modelId="{FCE0ACBB-F1A0-4402-8044-78F2330488A4}" type="pres">
      <dgm:prSet presAssocID="{4A15224C-8233-4D68-A84A-EB6362484149}" presName="vertTwo" presStyleCnt="0"/>
      <dgm:spPr/>
    </dgm:pt>
    <dgm:pt modelId="{A0480C23-2D4E-4E8F-827C-3DFC2D1F4E15}" type="pres">
      <dgm:prSet presAssocID="{4A15224C-8233-4D68-A84A-EB6362484149}" presName="txTwo" presStyleLbl="node2" presStyleIdx="0" presStyleCnt="3">
        <dgm:presLayoutVars>
          <dgm:chPref val="3"/>
        </dgm:presLayoutVars>
      </dgm:prSet>
      <dgm:spPr/>
    </dgm:pt>
    <dgm:pt modelId="{29BA7615-B4FD-4CDE-BEFE-89CF0DBCE6F4}" type="pres">
      <dgm:prSet presAssocID="{4A15224C-8233-4D68-A84A-EB6362484149}" presName="horzTwo" presStyleCnt="0"/>
      <dgm:spPr/>
    </dgm:pt>
    <dgm:pt modelId="{3DA55AA6-24F6-4E65-9CB0-7142392E423C}" type="pres">
      <dgm:prSet presAssocID="{929E9A41-6F01-4310-804F-EDDCD021F29E}" presName="sibSpaceTwo" presStyleCnt="0"/>
      <dgm:spPr/>
    </dgm:pt>
    <dgm:pt modelId="{411BFEA5-6DF2-4C54-9A90-526EE6473D41}" type="pres">
      <dgm:prSet presAssocID="{7B68352C-6D70-42AD-AE98-3208A4ADA13A}" presName="vertTwo" presStyleCnt="0"/>
      <dgm:spPr/>
    </dgm:pt>
    <dgm:pt modelId="{7F1E9B35-D624-4548-A0EA-4E7419D7AE16}" type="pres">
      <dgm:prSet presAssocID="{7B68352C-6D70-42AD-AE98-3208A4ADA13A}" presName="txTwo" presStyleLbl="node2" presStyleIdx="1" presStyleCnt="3">
        <dgm:presLayoutVars>
          <dgm:chPref val="3"/>
        </dgm:presLayoutVars>
      </dgm:prSet>
      <dgm:spPr/>
    </dgm:pt>
    <dgm:pt modelId="{AF942FA5-D071-4DFF-B49D-F4BB820ED408}" type="pres">
      <dgm:prSet presAssocID="{7B68352C-6D70-42AD-AE98-3208A4ADA13A}" presName="horzTwo" presStyleCnt="0"/>
      <dgm:spPr/>
    </dgm:pt>
    <dgm:pt modelId="{93F7A9D6-CC8D-46A1-9002-6A84F002A85B}" type="pres">
      <dgm:prSet presAssocID="{455E122B-AD62-4040-B5AE-3D73B5C4E2F6}" presName="sibSpaceTwo" presStyleCnt="0"/>
      <dgm:spPr/>
    </dgm:pt>
    <dgm:pt modelId="{8FF2EE5B-1503-451C-877B-5042352A3425}" type="pres">
      <dgm:prSet presAssocID="{049154D5-6DFD-4332-A6EE-7FBE4DFEC990}" presName="vertTwo" presStyleCnt="0"/>
      <dgm:spPr/>
    </dgm:pt>
    <dgm:pt modelId="{0F69D302-486D-48B5-9480-BB482BA5695C}" type="pres">
      <dgm:prSet presAssocID="{049154D5-6DFD-4332-A6EE-7FBE4DFEC990}" presName="txTwo" presStyleLbl="node2" presStyleIdx="2" presStyleCnt="3">
        <dgm:presLayoutVars>
          <dgm:chPref val="3"/>
        </dgm:presLayoutVars>
      </dgm:prSet>
      <dgm:spPr/>
    </dgm:pt>
    <dgm:pt modelId="{9CB3C776-D9FB-4255-8EFE-B7C101A36726}" type="pres">
      <dgm:prSet presAssocID="{049154D5-6DFD-4332-A6EE-7FBE4DFEC990}" presName="horzTwo" presStyleCnt="0"/>
      <dgm:spPr/>
    </dgm:pt>
  </dgm:ptLst>
  <dgm:cxnLst>
    <dgm:cxn modelId="{37C5AD25-5371-405C-A36D-FA3D41B3ADFE}" srcId="{2884B43C-A5FB-446F-B43E-DEAFF8AAD9A1}" destId="{049154D5-6DFD-4332-A6EE-7FBE4DFEC990}" srcOrd="2" destOrd="0" parTransId="{D6066A12-AE68-496B-82BB-50668F804FCA}" sibTransId="{5EE09732-AE26-453B-92AF-A716D553B07A}"/>
    <dgm:cxn modelId="{E07D4A32-91AA-495B-9F01-63179CB7C822}" type="presOf" srcId="{2884B43C-A5FB-446F-B43E-DEAFF8AAD9A1}" destId="{8EF23AD3-47A6-431C-8337-DC82990D211B}" srcOrd="0" destOrd="0" presId="urn:microsoft.com/office/officeart/2005/8/layout/hierarchy4"/>
    <dgm:cxn modelId="{24C56A39-2CEE-4D0D-AC9B-559FBBEF0B69}" type="presOf" srcId="{1C39DA9E-FB09-4AF8-A69E-3EB1F81F673C}" destId="{3CA7DB66-2E9F-420E-9003-77FE91A28EC9}" srcOrd="0" destOrd="0" presId="urn:microsoft.com/office/officeart/2005/8/layout/hierarchy4"/>
    <dgm:cxn modelId="{45E3DC39-CF73-4908-9395-1068DAC356EA}" type="presOf" srcId="{049154D5-6DFD-4332-A6EE-7FBE4DFEC990}" destId="{0F69D302-486D-48B5-9480-BB482BA5695C}" srcOrd="0" destOrd="0" presId="urn:microsoft.com/office/officeart/2005/8/layout/hierarchy4"/>
    <dgm:cxn modelId="{BC5FEB52-B604-4D10-AAF1-564C3547F6D3}" type="presOf" srcId="{7B68352C-6D70-42AD-AE98-3208A4ADA13A}" destId="{7F1E9B35-D624-4548-A0EA-4E7419D7AE16}" srcOrd="0" destOrd="0" presId="urn:microsoft.com/office/officeart/2005/8/layout/hierarchy4"/>
    <dgm:cxn modelId="{2E918F8D-9197-4B56-9A56-60063F8EDF23}" srcId="{2884B43C-A5FB-446F-B43E-DEAFF8AAD9A1}" destId="{4A15224C-8233-4D68-A84A-EB6362484149}" srcOrd="0" destOrd="0" parTransId="{C3F329B8-5292-4782-96BE-03BC74608EB2}" sibTransId="{929E9A41-6F01-4310-804F-EDDCD021F29E}"/>
    <dgm:cxn modelId="{1B19C0C7-26EA-40B3-817D-E0826D8EACDB}" srcId="{2884B43C-A5FB-446F-B43E-DEAFF8AAD9A1}" destId="{7B68352C-6D70-42AD-AE98-3208A4ADA13A}" srcOrd="1" destOrd="0" parTransId="{C6E8B12A-5295-459F-97AE-2B42B39F70E7}" sibTransId="{455E122B-AD62-4040-B5AE-3D73B5C4E2F6}"/>
    <dgm:cxn modelId="{90FB77D5-AFF6-40F2-AF20-988FE7934864}" type="presOf" srcId="{4A15224C-8233-4D68-A84A-EB6362484149}" destId="{A0480C23-2D4E-4E8F-827C-3DFC2D1F4E15}" srcOrd="0" destOrd="0" presId="urn:microsoft.com/office/officeart/2005/8/layout/hierarchy4"/>
    <dgm:cxn modelId="{D0954CEE-BC27-474C-A5A2-CAC38A0D0C3F}" srcId="{1C39DA9E-FB09-4AF8-A69E-3EB1F81F673C}" destId="{2884B43C-A5FB-446F-B43E-DEAFF8AAD9A1}" srcOrd="0" destOrd="0" parTransId="{8C18569D-8625-41B4-BCC5-DE7AAAC6D738}" sibTransId="{0B0F7A9C-57B6-4845-B44A-F4BB0DB3A7B0}"/>
    <dgm:cxn modelId="{2732014A-6789-478F-98C2-08308D3387D1}" type="presParOf" srcId="{3CA7DB66-2E9F-420E-9003-77FE91A28EC9}" destId="{39EACDC3-3EAB-4AA9-882E-597B4E25A77D}" srcOrd="0" destOrd="0" presId="urn:microsoft.com/office/officeart/2005/8/layout/hierarchy4"/>
    <dgm:cxn modelId="{50ED0DC6-2F0D-40A4-99ED-344B378BF416}" type="presParOf" srcId="{39EACDC3-3EAB-4AA9-882E-597B4E25A77D}" destId="{8EF23AD3-47A6-431C-8337-DC82990D211B}" srcOrd="0" destOrd="0" presId="urn:microsoft.com/office/officeart/2005/8/layout/hierarchy4"/>
    <dgm:cxn modelId="{87EF4FBD-51C4-4CFC-BE11-B7B8DEFC6E83}" type="presParOf" srcId="{39EACDC3-3EAB-4AA9-882E-597B4E25A77D}" destId="{F6C331ED-C0FD-4D0D-9F22-3D15FDD7B5C2}" srcOrd="1" destOrd="0" presId="urn:microsoft.com/office/officeart/2005/8/layout/hierarchy4"/>
    <dgm:cxn modelId="{27FA62AF-DEDF-406C-B694-6D8FBC86F019}" type="presParOf" srcId="{39EACDC3-3EAB-4AA9-882E-597B4E25A77D}" destId="{EF5919A6-EA37-4F62-9F61-D35E6956AFD5}" srcOrd="2" destOrd="0" presId="urn:microsoft.com/office/officeart/2005/8/layout/hierarchy4"/>
    <dgm:cxn modelId="{385BD65D-0B0C-44F4-BDB2-BDAAB1D3225A}" type="presParOf" srcId="{EF5919A6-EA37-4F62-9F61-D35E6956AFD5}" destId="{FCE0ACBB-F1A0-4402-8044-78F2330488A4}" srcOrd="0" destOrd="0" presId="urn:microsoft.com/office/officeart/2005/8/layout/hierarchy4"/>
    <dgm:cxn modelId="{45E67325-4080-4C5F-B4CB-879CD2D6D00E}" type="presParOf" srcId="{FCE0ACBB-F1A0-4402-8044-78F2330488A4}" destId="{A0480C23-2D4E-4E8F-827C-3DFC2D1F4E15}" srcOrd="0" destOrd="0" presId="urn:microsoft.com/office/officeart/2005/8/layout/hierarchy4"/>
    <dgm:cxn modelId="{D27F5CAF-31E9-4405-A79C-F70A0CED1D99}" type="presParOf" srcId="{FCE0ACBB-F1A0-4402-8044-78F2330488A4}" destId="{29BA7615-B4FD-4CDE-BEFE-89CF0DBCE6F4}" srcOrd="1" destOrd="0" presId="urn:microsoft.com/office/officeart/2005/8/layout/hierarchy4"/>
    <dgm:cxn modelId="{FE45F32B-4066-4BB3-841E-F0D77405CB79}" type="presParOf" srcId="{EF5919A6-EA37-4F62-9F61-D35E6956AFD5}" destId="{3DA55AA6-24F6-4E65-9CB0-7142392E423C}" srcOrd="1" destOrd="0" presId="urn:microsoft.com/office/officeart/2005/8/layout/hierarchy4"/>
    <dgm:cxn modelId="{D82F1019-4B16-4CA7-9F59-ED6285346075}" type="presParOf" srcId="{EF5919A6-EA37-4F62-9F61-D35E6956AFD5}" destId="{411BFEA5-6DF2-4C54-9A90-526EE6473D41}" srcOrd="2" destOrd="0" presId="urn:microsoft.com/office/officeart/2005/8/layout/hierarchy4"/>
    <dgm:cxn modelId="{39E47F03-A180-47C7-BBB3-DEC9F06A3785}" type="presParOf" srcId="{411BFEA5-6DF2-4C54-9A90-526EE6473D41}" destId="{7F1E9B35-D624-4548-A0EA-4E7419D7AE16}" srcOrd="0" destOrd="0" presId="urn:microsoft.com/office/officeart/2005/8/layout/hierarchy4"/>
    <dgm:cxn modelId="{BA7451D2-1922-4FB9-9726-CDFEB4D86E04}" type="presParOf" srcId="{411BFEA5-6DF2-4C54-9A90-526EE6473D41}" destId="{AF942FA5-D071-4DFF-B49D-F4BB820ED408}" srcOrd="1" destOrd="0" presId="urn:microsoft.com/office/officeart/2005/8/layout/hierarchy4"/>
    <dgm:cxn modelId="{5C05F8FC-CDC6-452D-842F-0DAC6C0251C9}" type="presParOf" srcId="{EF5919A6-EA37-4F62-9F61-D35E6956AFD5}" destId="{93F7A9D6-CC8D-46A1-9002-6A84F002A85B}" srcOrd="3" destOrd="0" presId="urn:microsoft.com/office/officeart/2005/8/layout/hierarchy4"/>
    <dgm:cxn modelId="{C343CC59-7AF1-45E2-997B-E1AA617A5723}" type="presParOf" srcId="{EF5919A6-EA37-4F62-9F61-D35E6956AFD5}" destId="{8FF2EE5B-1503-451C-877B-5042352A3425}" srcOrd="4" destOrd="0" presId="urn:microsoft.com/office/officeart/2005/8/layout/hierarchy4"/>
    <dgm:cxn modelId="{FA9D2E3F-9EAE-448F-B474-6691612F8C5F}" type="presParOf" srcId="{8FF2EE5B-1503-451C-877B-5042352A3425}" destId="{0F69D302-486D-48B5-9480-BB482BA5695C}" srcOrd="0" destOrd="0" presId="urn:microsoft.com/office/officeart/2005/8/layout/hierarchy4"/>
    <dgm:cxn modelId="{1011A02F-9E93-4972-8959-706B3753D87C}" type="presParOf" srcId="{8FF2EE5B-1503-451C-877B-5042352A3425}" destId="{9CB3C776-D9FB-4255-8EFE-B7C101A3672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7A571-6E67-444F-9184-B22C21EAD461}">
      <dsp:nvSpPr>
        <dsp:cNvPr id="0" name=""/>
        <dsp:cNvSpPr/>
      </dsp:nvSpPr>
      <dsp:spPr>
        <a:xfrm>
          <a:off x="0" y="5185"/>
          <a:ext cx="8085599" cy="731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i="0" kern="1200" baseline="0"/>
            <a:t>1) </a:t>
          </a:r>
          <a:r>
            <a:rPr lang="fi-FI" sz="1400" b="1" kern="1200">
              <a:hlinkClick xmlns:r="http://schemas.openxmlformats.org/officeDocument/2006/relationships" r:id="rId1"/>
            </a:rPr>
            <a:t>14.12.2012/746 Arvopaperimarkkinalaki</a:t>
          </a:r>
          <a:endParaRPr lang="fi-FI" sz="1400" kern="1200"/>
        </a:p>
      </dsp:txBody>
      <dsp:txXfrm>
        <a:off x="35732" y="40917"/>
        <a:ext cx="8014135" cy="660517"/>
      </dsp:txXfrm>
    </dsp:sp>
    <dsp:sp modelId="{0D55E3CE-0CFB-4AE1-8722-3986776ED972}">
      <dsp:nvSpPr>
        <dsp:cNvPr id="0" name=""/>
        <dsp:cNvSpPr/>
      </dsp:nvSpPr>
      <dsp:spPr>
        <a:xfrm>
          <a:off x="0" y="807171"/>
          <a:ext cx="8085599" cy="731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2) </a:t>
          </a:r>
          <a:r>
            <a:rPr lang="fi-FI" sz="1400" b="1" kern="1200" dirty="0">
              <a:hlinkClick xmlns:r="http://schemas.openxmlformats.org/officeDocument/2006/relationships" r:id="rId2"/>
            </a:rPr>
            <a:t>20.12.2012/1027 Valtiovarainministeriön asetus arvopaperin ottamisesta pörssilistalle</a:t>
          </a:r>
          <a:r>
            <a:rPr lang="fi-FI" sz="1400" b="1" kern="1200" dirty="0"/>
            <a:t> ja </a:t>
          </a:r>
          <a:r>
            <a:rPr lang="fi-FI" sz="1400" b="1" kern="1200" dirty="0">
              <a:hlinkClick xmlns:r="http://schemas.openxmlformats.org/officeDocument/2006/relationships" r:id="rId3"/>
            </a:rPr>
            <a:t>Valtiovarainministeriön asetus arvopaperin ottamisesta pörssilistalle 22.9.2021/833</a:t>
          </a:r>
          <a:endParaRPr lang="fi-FI" sz="1400" kern="1200" dirty="0"/>
        </a:p>
      </dsp:txBody>
      <dsp:txXfrm>
        <a:off x="35732" y="842903"/>
        <a:ext cx="8014135" cy="660517"/>
      </dsp:txXfrm>
    </dsp:sp>
    <dsp:sp modelId="{BA4DAB1B-6052-408C-9FD5-99B35F8376AB}">
      <dsp:nvSpPr>
        <dsp:cNvPr id="0" name=""/>
        <dsp:cNvSpPr/>
      </dsp:nvSpPr>
      <dsp:spPr>
        <a:xfrm>
          <a:off x="0" y="1549787"/>
          <a:ext cx="8085599" cy="731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/>
            <a:t>3) </a:t>
          </a:r>
          <a:r>
            <a:rPr lang="fi-FI" sz="1400" b="1" kern="1200">
              <a:hlinkClick xmlns:r="http://schemas.openxmlformats.org/officeDocument/2006/relationships" r:id="rId4"/>
            </a:rPr>
            <a:t>20.12.2012/1022 Valtiovarainministeriön asetus tarjousasiakirjan sisällöstä ja julkistamisesta sekä sisällöstä myönnettävistä poikkeuksista ja Euroopan talousalueella hyväksytyn tarjousasiakirjan vastavuoroisesta tunnustamisesta</a:t>
          </a:r>
          <a:r>
            <a:rPr lang="fi-FI" sz="1400" b="1" kern="1200"/>
            <a:t> </a:t>
          </a:r>
          <a:endParaRPr lang="fi-FI" sz="1400" kern="1200"/>
        </a:p>
      </dsp:txBody>
      <dsp:txXfrm>
        <a:off x="35732" y="1585519"/>
        <a:ext cx="8014135" cy="660517"/>
      </dsp:txXfrm>
    </dsp:sp>
    <dsp:sp modelId="{0182241E-85B1-4575-82C0-EB901E4E643B}">
      <dsp:nvSpPr>
        <dsp:cNvPr id="0" name=""/>
        <dsp:cNvSpPr/>
      </dsp:nvSpPr>
      <dsp:spPr>
        <a:xfrm>
          <a:off x="0" y="2322089"/>
          <a:ext cx="8085599" cy="731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>
              <a:hlinkClick xmlns:r="http://schemas.openxmlformats.org/officeDocument/2006/relationships" r:id="rId5"/>
            </a:rPr>
            <a:t>4</a:t>
          </a:r>
          <a:r>
            <a:rPr lang="fi-FI" sz="1400" b="1" i="0" kern="1200" baseline="0">
              <a:hlinkClick xmlns:r="http://schemas.openxmlformats.org/officeDocument/2006/relationships" r:id="rId5"/>
            </a:rPr>
            <a:t>) 20.12.2012/1019 Valtiovarainministeriön asetus arvopaperimarkkinalain 3–5 luvussa tarkoitetuista esitteistä</a:t>
          </a:r>
          <a:r>
            <a:rPr lang="fi-FI" sz="1400" b="1" i="0" kern="1200" baseline="0"/>
            <a:t> </a:t>
          </a:r>
          <a:endParaRPr lang="fi-FI" sz="1400" kern="1200"/>
        </a:p>
      </dsp:txBody>
      <dsp:txXfrm>
        <a:off x="35732" y="2357821"/>
        <a:ext cx="8014135" cy="660517"/>
      </dsp:txXfrm>
    </dsp:sp>
    <dsp:sp modelId="{88319B6A-B580-47F1-BCD0-6AAEBABE07E7}">
      <dsp:nvSpPr>
        <dsp:cNvPr id="0" name=""/>
        <dsp:cNvSpPr/>
      </dsp:nvSpPr>
      <dsp:spPr>
        <a:xfrm>
          <a:off x="0" y="3094390"/>
          <a:ext cx="8085599" cy="731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/>
            <a:t>5</a:t>
          </a:r>
          <a:r>
            <a:rPr lang="fi-FI" sz="1400" b="1" i="0" kern="1200" baseline="0"/>
            <a:t>) </a:t>
          </a:r>
          <a:r>
            <a:rPr lang="fi-FI" sz="1400" b="1" i="0" kern="1200" baseline="0">
              <a:hlinkClick xmlns:r="http://schemas.openxmlformats.org/officeDocument/2006/relationships" r:id="rId6"/>
            </a:rPr>
            <a:t>20.12.2018/1281 Valtiovarainministeriön asetus arvopaperimarkkinalain 3 luvun 2 §:ssä tarkoitetusta perustietoasiakirjasta</a:t>
          </a:r>
          <a:r>
            <a:rPr lang="fi-FI" sz="1400" b="1" i="0" kern="1200" baseline="0"/>
            <a:t> </a:t>
          </a:r>
          <a:endParaRPr lang="fi-FI" sz="1400" kern="1200"/>
        </a:p>
      </dsp:txBody>
      <dsp:txXfrm>
        <a:off x="35732" y="3130122"/>
        <a:ext cx="8014135" cy="66051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1970F6-2FF7-46BF-9782-FEF5EE63FAA7}">
      <dsp:nvSpPr>
        <dsp:cNvPr id="0" name=""/>
        <dsp:cNvSpPr/>
      </dsp:nvSpPr>
      <dsp:spPr>
        <a:xfrm>
          <a:off x="0" y="0"/>
          <a:ext cx="6225911" cy="689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Tarvitaan arvopapereiden omistusoikeuden siirtämiseen ja maksun tarkistamiseen</a:t>
          </a:r>
          <a:endParaRPr lang="fi-FI" sz="1300" kern="1200"/>
        </a:p>
      </dsp:txBody>
      <dsp:txXfrm>
        <a:off x="20200" y="20200"/>
        <a:ext cx="5400999" cy="649280"/>
      </dsp:txXfrm>
    </dsp:sp>
    <dsp:sp modelId="{21C01D06-F5E0-413C-9373-0B2AF79B35CA}">
      <dsp:nvSpPr>
        <dsp:cNvPr id="0" name=""/>
        <dsp:cNvSpPr/>
      </dsp:nvSpPr>
      <dsp:spPr>
        <a:xfrm>
          <a:off x="464921" y="785469"/>
          <a:ext cx="6225911" cy="689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340507"/>
                <a:satOff val="12390"/>
                <a:lumOff val="-1422"/>
                <a:alphaOff val="0"/>
                <a:tint val="50000"/>
                <a:satMod val="300000"/>
              </a:schemeClr>
            </a:gs>
            <a:gs pos="35000">
              <a:schemeClr val="accent5">
                <a:hueOff val="-3340507"/>
                <a:satOff val="12390"/>
                <a:lumOff val="-1422"/>
                <a:alphaOff val="0"/>
                <a:tint val="37000"/>
                <a:satMod val="300000"/>
              </a:schemeClr>
            </a:gs>
            <a:gs pos="100000">
              <a:schemeClr val="accent5">
                <a:hueOff val="-3340507"/>
                <a:satOff val="12390"/>
                <a:lumOff val="-142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arvo-osuusjärjestelmä: arvo-osuudesta ei anneta paperitodistusta</a:t>
          </a:r>
          <a:endParaRPr lang="fi-FI" sz="1300" kern="1200"/>
        </a:p>
      </dsp:txBody>
      <dsp:txXfrm>
        <a:off x="485121" y="805669"/>
        <a:ext cx="5272297" cy="649280"/>
      </dsp:txXfrm>
    </dsp:sp>
    <dsp:sp modelId="{D139B99C-778D-4D7E-A264-30E23BB9325A}">
      <dsp:nvSpPr>
        <dsp:cNvPr id="0" name=""/>
        <dsp:cNvSpPr/>
      </dsp:nvSpPr>
      <dsp:spPr>
        <a:xfrm>
          <a:off x="929843" y="1570938"/>
          <a:ext cx="6225911" cy="689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681013"/>
                <a:satOff val="24779"/>
                <a:lumOff val="-2843"/>
                <a:alphaOff val="0"/>
                <a:tint val="50000"/>
                <a:satMod val="300000"/>
              </a:schemeClr>
            </a:gs>
            <a:gs pos="35000">
              <a:schemeClr val="accent5">
                <a:hueOff val="-6681013"/>
                <a:satOff val="24779"/>
                <a:lumOff val="-2843"/>
                <a:alphaOff val="0"/>
                <a:tint val="37000"/>
                <a:satMod val="300000"/>
              </a:schemeClr>
            </a:gs>
            <a:gs pos="100000">
              <a:schemeClr val="accent5">
                <a:hueOff val="-6681013"/>
                <a:satOff val="24779"/>
                <a:lumOff val="-284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arvo-osuustili </a:t>
          </a:r>
          <a:r>
            <a:rPr lang="fi-FI" sz="1300" b="1" kern="1200" dirty="0"/>
            <a:t>omistajan tai siirronsaajan nimissä </a:t>
          </a:r>
          <a:endParaRPr lang="fi-FI" sz="1300" kern="1200" dirty="0"/>
        </a:p>
      </dsp:txBody>
      <dsp:txXfrm>
        <a:off x="950043" y="1591138"/>
        <a:ext cx="5272297" cy="649280"/>
      </dsp:txXfrm>
    </dsp:sp>
    <dsp:sp modelId="{AE0425C3-F475-4658-836A-7F07F0938568}">
      <dsp:nvSpPr>
        <dsp:cNvPr id="0" name=""/>
        <dsp:cNvSpPr/>
      </dsp:nvSpPr>
      <dsp:spPr>
        <a:xfrm>
          <a:off x="1394765" y="2356407"/>
          <a:ext cx="6225911" cy="689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0021520"/>
                <a:satOff val="37169"/>
                <a:lumOff val="-4265"/>
                <a:alphaOff val="0"/>
                <a:tint val="50000"/>
                <a:satMod val="300000"/>
              </a:schemeClr>
            </a:gs>
            <a:gs pos="35000">
              <a:schemeClr val="accent5">
                <a:hueOff val="-10021520"/>
                <a:satOff val="37169"/>
                <a:lumOff val="-4265"/>
                <a:alphaOff val="0"/>
                <a:tint val="37000"/>
                <a:satMod val="300000"/>
              </a:schemeClr>
            </a:gs>
            <a:gs pos="100000">
              <a:schemeClr val="accent5">
                <a:hueOff val="-10021520"/>
                <a:satOff val="37169"/>
                <a:lumOff val="-426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 dirty="0"/>
            <a:t>Nasdaq OMX hoitaa johdannaiskaupan selvittämisen sekä talletuksiin ja omistuksen rekisteröintiin liittyvän liiketoiminnan</a:t>
          </a:r>
          <a:endParaRPr lang="fi-FI" sz="1300" kern="1200" dirty="0"/>
        </a:p>
      </dsp:txBody>
      <dsp:txXfrm>
        <a:off x="1414965" y="2376607"/>
        <a:ext cx="5272297" cy="649280"/>
      </dsp:txXfrm>
    </dsp:sp>
    <dsp:sp modelId="{A7E584FE-2E46-4D34-8656-3B6695A8D65F}">
      <dsp:nvSpPr>
        <dsp:cNvPr id="0" name=""/>
        <dsp:cNvSpPr/>
      </dsp:nvSpPr>
      <dsp:spPr>
        <a:xfrm>
          <a:off x="1859687" y="3141876"/>
          <a:ext cx="6225911" cy="689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3362026"/>
                <a:satOff val="49558"/>
                <a:lumOff val="-5686"/>
                <a:alphaOff val="0"/>
                <a:tint val="50000"/>
                <a:satMod val="300000"/>
              </a:schemeClr>
            </a:gs>
            <a:gs pos="35000">
              <a:schemeClr val="accent5">
                <a:hueOff val="-13362026"/>
                <a:satOff val="49558"/>
                <a:lumOff val="-5686"/>
                <a:alphaOff val="0"/>
                <a:tint val="37000"/>
                <a:satMod val="300000"/>
              </a:schemeClr>
            </a:gs>
            <a:gs pos="100000">
              <a:schemeClr val="accent5">
                <a:hueOff val="-13362026"/>
                <a:satOff val="49558"/>
                <a:lumOff val="-5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Euroclear Finland hoitaa arvopaperikaupan selvityksen sekä talletukseen ja omistuksen rekisteröintiin liittyvän liiketoiminnan</a:t>
          </a:r>
          <a:endParaRPr lang="fi-FI" sz="1300" kern="1200"/>
        </a:p>
      </dsp:txBody>
      <dsp:txXfrm>
        <a:off x="1879887" y="3162076"/>
        <a:ext cx="5272297" cy="649280"/>
      </dsp:txXfrm>
    </dsp:sp>
    <dsp:sp modelId="{4DF9AFEA-C01B-4FF7-A815-F7624C716C4E}">
      <dsp:nvSpPr>
        <dsp:cNvPr id="0" name=""/>
        <dsp:cNvSpPr/>
      </dsp:nvSpPr>
      <dsp:spPr>
        <a:xfrm>
          <a:off x="5777619" y="503849"/>
          <a:ext cx="448292" cy="44829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>
        <a:off x="5878485" y="503849"/>
        <a:ext cx="246560" cy="337340"/>
      </dsp:txXfrm>
    </dsp:sp>
    <dsp:sp modelId="{F6A59B4E-CF25-4E89-BEE7-1CF5846901D7}">
      <dsp:nvSpPr>
        <dsp:cNvPr id="0" name=""/>
        <dsp:cNvSpPr/>
      </dsp:nvSpPr>
      <dsp:spPr>
        <a:xfrm>
          <a:off x="6242541" y="1289318"/>
          <a:ext cx="448292" cy="44829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4620593"/>
            <a:satOff val="20349"/>
            <a:lumOff val="97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>
        <a:off x="6343407" y="1289318"/>
        <a:ext cx="246560" cy="337340"/>
      </dsp:txXfrm>
    </dsp:sp>
    <dsp:sp modelId="{48112519-14BF-4099-AD5F-55CD5CBE0E08}">
      <dsp:nvSpPr>
        <dsp:cNvPr id="0" name=""/>
        <dsp:cNvSpPr/>
      </dsp:nvSpPr>
      <dsp:spPr>
        <a:xfrm>
          <a:off x="6707462" y="2063293"/>
          <a:ext cx="448292" cy="44829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9241187"/>
            <a:satOff val="40698"/>
            <a:lumOff val="194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>
        <a:off x="6808328" y="2063293"/>
        <a:ext cx="246560" cy="337340"/>
      </dsp:txXfrm>
    </dsp:sp>
    <dsp:sp modelId="{A4512CF3-A3FC-4235-81DA-A4D8C618EE08}">
      <dsp:nvSpPr>
        <dsp:cNvPr id="0" name=""/>
        <dsp:cNvSpPr/>
      </dsp:nvSpPr>
      <dsp:spPr>
        <a:xfrm>
          <a:off x="7172384" y="2856425"/>
          <a:ext cx="448292" cy="44829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3861780"/>
            <a:satOff val="61047"/>
            <a:lumOff val="292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>
        <a:off x="7273250" y="2856425"/>
        <a:ext cx="246560" cy="33734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A8C6EF-A09C-454B-8235-7CD1663EDD3D}">
      <dsp:nvSpPr>
        <dsp:cNvPr id="0" name=""/>
        <dsp:cNvSpPr/>
      </dsp:nvSpPr>
      <dsp:spPr>
        <a:xfrm>
          <a:off x="0" y="46047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1"/>
            </a:rPr>
            <a:t>30.4.2010/290 Maksupalvelulaki</a:t>
          </a:r>
          <a:endParaRPr lang="fi-FI" sz="1200" kern="1200"/>
        </a:p>
      </dsp:txBody>
      <dsp:txXfrm>
        <a:off x="22275" y="482753"/>
        <a:ext cx="8041049" cy="411750"/>
      </dsp:txXfrm>
    </dsp:sp>
    <dsp:sp modelId="{C1612DB1-5DB4-4426-949E-21C7FC3CABF3}">
      <dsp:nvSpPr>
        <dsp:cNvPr id="0" name=""/>
        <dsp:cNvSpPr/>
      </dsp:nvSpPr>
      <dsp:spPr>
        <a:xfrm>
          <a:off x="0" y="95133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>
              <a:hlinkClick xmlns:r="http://schemas.openxmlformats.org/officeDocument/2006/relationships" r:id="rId2"/>
            </a:rPr>
            <a:t>8.8.2014/610 Laki luottolaitostoiminnasta</a:t>
          </a:r>
          <a:r>
            <a:rPr lang="fi-FI" sz="1200" b="1" i="0" kern="1200" baseline="0"/>
            <a:t> </a:t>
          </a:r>
          <a:endParaRPr lang="fi-FI" sz="1200" kern="1200"/>
        </a:p>
      </dsp:txBody>
      <dsp:txXfrm>
        <a:off x="22275" y="973613"/>
        <a:ext cx="8041049" cy="411750"/>
      </dsp:txXfrm>
    </dsp:sp>
    <dsp:sp modelId="{5EDE6F78-897B-408E-B225-577122ED6F34}">
      <dsp:nvSpPr>
        <dsp:cNvPr id="0" name=""/>
        <dsp:cNvSpPr/>
      </dsp:nvSpPr>
      <dsp:spPr>
        <a:xfrm>
          <a:off x="0" y="144219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3"/>
            </a:rPr>
            <a:t>28.12.2001/1501 Laki liikepankeista ja muista osakeyhtiömuotoisista luottolaitoksista</a:t>
          </a:r>
          <a:r>
            <a:rPr lang="fi-FI" sz="1200" b="1" kern="1200"/>
            <a:t>, </a:t>
          </a:r>
          <a:r>
            <a:rPr lang="fi-FI" sz="1200" b="1" kern="1200">
              <a:hlinkClick xmlns:r="http://schemas.openxmlformats.org/officeDocument/2006/relationships" r:id="rId4"/>
            </a:rPr>
            <a:t>28.12.2001/1502 Säästöpankkilaki</a:t>
          </a:r>
          <a:r>
            <a:rPr lang="fi-FI" sz="1200" b="1" kern="1200"/>
            <a:t>, </a:t>
          </a:r>
          <a:r>
            <a:rPr lang="fi-FI" sz="1200" b="1" kern="1200">
              <a:hlinkClick xmlns:r="http://schemas.openxmlformats.org/officeDocument/2006/relationships" r:id="rId5"/>
            </a:rPr>
            <a:t>14.6.2013/423 Laki osuuspankeista ja muista osuuskuntamuotoisista luottolaitoksista</a:t>
          </a:r>
          <a:r>
            <a:rPr lang="fi-FI" sz="1200" b="1" kern="1200"/>
            <a:t> ym. </a:t>
          </a:r>
          <a:endParaRPr lang="fi-FI" sz="1200" kern="1200"/>
        </a:p>
      </dsp:txBody>
      <dsp:txXfrm>
        <a:off x="22275" y="1464473"/>
        <a:ext cx="8041049" cy="411750"/>
      </dsp:txXfrm>
    </dsp:sp>
    <dsp:sp modelId="{1B3303C4-B2FB-4E34-95A4-DF2ACD62120E}">
      <dsp:nvSpPr>
        <dsp:cNvPr id="0" name=""/>
        <dsp:cNvSpPr/>
      </dsp:nvSpPr>
      <dsp:spPr>
        <a:xfrm>
          <a:off x="0" y="193305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6"/>
            </a:rPr>
            <a:t>19.12.2008/878 Laki Finanssivalvonnasta</a:t>
          </a:r>
          <a:endParaRPr lang="fi-FI" sz="1200" kern="1200"/>
        </a:p>
      </dsp:txBody>
      <dsp:txXfrm>
        <a:off x="22275" y="1955333"/>
        <a:ext cx="8041049" cy="411750"/>
      </dsp:txXfrm>
    </dsp:sp>
    <dsp:sp modelId="{8A665294-4F41-4C29-A306-17F8600072E7}">
      <dsp:nvSpPr>
        <dsp:cNvPr id="0" name=""/>
        <dsp:cNvSpPr/>
      </dsp:nvSpPr>
      <dsp:spPr>
        <a:xfrm>
          <a:off x="0" y="242391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7"/>
            </a:rPr>
            <a:t>28.6.1994/543 Vakuutussopimuslaki</a:t>
          </a:r>
          <a:endParaRPr lang="fi-FI" sz="1200" kern="1200"/>
        </a:p>
      </dsp:txBody>
      <dsp:txXfrm>
        <a:off x="22275" y="2446193"/>
        <a:ext cx="8041049" cy="411750"/>
      </dsp:txXfrm>
    </dsp:sp>
    <dsp:sp modelId="{12E86E66-25C5-419C-8779-617FD0A942AD}">
      <dsp:nvSpPr>
        <dsp:cNvPr id="0" name=""/>
        <dsp:cNvSpPr/>
      </dsp:nvSpPr>
      <dsp:spPr>
        <a:xfrm>
          <a:off x="0" y="291477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8"/>
            </a:rPr>
            <a:t>18.7.2008/521 Vakuutusyhtiölaki</a:t>
          </a:r>
          <a:r>
            <a:rPr lang="fi-FI" sz="1200" b="1" kern="1200"/>
            <a:t> ja </a:t>
          </a:r>
          <a:r>
            <a:rPr lang="fi-FI" sz="1200" b="1" kern="1200">
              <a:hlinkClick xmlns:r="http://schemas.openxmlformats.org/officeDocument/2006/relationships" r:id="rId9"/>
            </a:rPr>
            <a:t>31.12.1987/1250 Vakuutusyhdistyslaki</a:t>
          </a:r>
          <a:endParaRPr lang="fi-FI" sz="1200" kern="1200"/>
        </a:p>
      </dsp:txBody>
      <dsp:txXfrm>
        <a:off x="22275" y="2937053"/>
        <a:ext cx="8041049" cy="41175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DE0715-3DE4-4801-B053-B0E51C9B36A3}">
      <dsp:nvSpPr>
        <dsp:cNvPr id="0" name=""/>
        <dsp:cNvSpPr/>
      </dsp:nvSpPr>
      <dsp:spPr>
        <a:xfrm>
          <a:off x="0" y="8945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i="0" kern="1200" baseline="0"/>
            <a:t>Euroopan pankkiviranomainen EPV: </a:t>
          </a:r>
          <a:endParaRPr lang="fi-FI" sz="1000" kern="1200"/>
        </a:p>
      </dsp:txBody>
      <dsp:txXfrm>
        <a:off x="18562" y="108015"/>
        <a:ext cx="8048475" cy="343126"/>
      </dsp:txXfrm>
    </dsp:sp>
    <dsp:sp modelId="{387F6BA3-CEAA-40A2-98F5-54C96F59A147}">
      <dsp:nvSpPr>
        <dsp:cNvPr id="0" name=""/>
        <dsp:cNvSpPr/>
      </dsp:nvSpPr>
      <dsp:spPr>
        <a:xfrm>
          <a:off x="0" y="49850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i="0" kern="1200" baseline="0">
              <a:hlinkClick xmlns:r="http://schemas.openxmlformats.org/officeDocument/2006/relationships" r:id="rId1"/>
            </a:rPr>
            <a:t>https://eur-lex.europa.eu/legal-content/FI/AUTO/?uri=legissum:mi0069</a:t>
          </a:r>
          <a:r>
            <a:rPr lang="fi-FI" sz="1000" b="1" i="0" kern="1200" baseline="0"/>
            <a:t> </a:t>
          </a:r>
          <a:endParaRPr lang="fi-FI" sz="1000" kern="1200"/>
        </a:p>
      </dsp:txBody>
      <dsp:txXfrm>
        <a:off x="18562" y="517065"/>
        <a:ext cx="8048475" cy="343126"/>
      </dsp:txXfrm>
    </dsp:sp>
    <dsp:sp modelId="{4154210B-F600-4485-9695-22EA902F3AA3}">
      <dsp:nvSpPr>
        <dsp:cNvPr id="0" name=""/>
        <dsp:cNvSpPr/>
      </dsp:nvSpPr>
      <dsp:spPr>
        <a:xfrm>
          <a:off x="0" y="90755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Euroopan arvopaperimarkkinaviranomainen ESMA: </a:t>
          </a:r>
          <a:endParaRPr lang="fi-FI" sz="1000" kern="1200"/>
        </a:p>
      </dsp:txBody>
      <dsp:txXfrm>
        <a:off x="18562" y="926115"/>
        <a:ext cx="8048475" cy="343126"/>
      </dsp:txXfrm>
    </dsp:sp>
    <dsp:sp modelId="{E16167F7-7C11-4768-857F-6F14BE9F2822}">
      <dsp:nvSpPr>
        <dsp:cNvPr id="0" name=""/>
        <dsp:cNvSpPr/>
      </dsp:nvSpPr>
      <dsp:spPr>
        <a:xfrm>
          <a:off x="0" y="131660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0" kern="1200">
              <a:hlinkClick xmlns:r="http://schemas.openxmlformats.org/officeDocument/2006/relationships" r:id="rId2"/>
            </a:rPr>
            <a:t>https://eur-lex.europa.eu/legal-content/FI/AUTO/?uri=legissum:mi0071</a:t>
          </a:r>
          <a:r>
            <a:rPr lang="fi-FI" sz="1000" b="0" kern="1200"/>
            <a:t> </a:t>
          </a:r>
          <a:endParaRPr lang="fi-FI" sz="1000" kern="1200"/>
        </a:p>
      </dsp:txBody>
      <dsp:txXfrm>
        <a:off x="18562" y="1335165"/>
        <a:ext cx="8048475" cy="343126"/>
      </dsp:txXfrm>
    </dsp:sp>
    <dsp:sp modelId="{2F5E8C6F-4402-4F50-956E-AB90ED1065CA}">
      <dsp:nvSpPr>
        <dsp:cNvPr id="0" name=""/>
        <dsp:cNvSpPr/>
      </dsp:nvSpPr>
      <dsp:spPr>
        <a:xfrm>
          <a:off x="0" y="172565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i="0" kern="1200" baseline="0"/>
            <a:t>Euroopan vakuutus- ja työeläkeviranomainen EIOPA: </a:t>
          </a:r>
          <a:endParaRPr lang="fi-FI" sz="1000" kern="1200"/>
        </a:p>
      </dsp:txBody>
      <dsp:txXfrm>
        <a:off x="18562" y="1744215"/>
        <a:ext cx="8048475" cy="343126"/>
      </dsp:txXfrm>
    </dsp:sp>
    <dsp:sp modelId="{5037AB61-7EB6-48B5-B185-5E648C47C3CB}">
      <dsp:nvSpPr>
        <dsp:cNvPr id="0" name=""/>
        <dsp:cNvSpPr/>
      </dsp:nvSpPr>
      <dsp:spPr>
        <a:xfrm>
          <a:off x="0" y="213470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0" i="0" kern="1200" baseline="0">
              <a:hlinkClick xmlns:r="http://schemas.openxmlformats.org/officeDocument/2006/relationships" r:id="rId3"/>
            </a:rPr>
            <a:t>https://eur-lex.europa.eu/legal-content/FI/AUTO/?uri=legissum:mi0070</a:t>
          </a:r>
          <a:r>
            <a:rPr lang="fi-FI" sz="1000" b="0" i="0" kern="1200" baseline="0"/>
            <a:t> </a:t>
          </a:r>
          <a:endParaRPr lang="fi-FI" sz="1000" kern="1200"/>
        </a:p>
      </dsp:txBody>
      <dsp:txXfrm>
        <a:off x="18562" y="2153265"/>
        <a:ext cx="8048475" cy="343126"/>
      </dsp:txXfrm>
    </dsp:sp>
    <dsp:sp modelId="{EF78A8E0-DA9E-4844-B726-715E79A21E62}">
      <dsp:nvSpPr>
        <dsp:cNvPr id="0" name=""/>
        <dsp:cNvSpPr/>
      </dsp:nvSpPr>
      <dsp:spPr>
        <a:xfrm>
          <a:off x="0" y="254375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Euroopan Parlamentin Ja Neuvoston Direktiivi 2013/36/EU oikeudesta harjoittaa luottolaitostoimintaa ja luottolaitosten ja sijoituspalveluyritysten vakavaraisuusvalvonnasta: </a:t>
          </a:r>
          <a:r>
            <a:rPr lang="fi-FI" sz="1000" b="0" kern="1200">
              <a:hlinkClick xmlns:r="http://schemas.openxmlformats.org/officeDocument/2006/relationships" r:id="rId4"/>
            </a:rPr>
            <a:t>https://eur-lex.europa.eu/legal-content/FI/AUTO/?uri=legissum:240406_3</a:t>
          </a:r>
          <a:r>
            <a:rPr lang="fi-FI" sz="1000" b="0" kern="1200"/>
            <a:t> </a:t>
          </a:r>
          <a:endParaRPr lang="fi-FI" sz="1000" kern="1200"/>
        </a:p>
      </dsp:txBody>
      <dsp:txXfrm>
        <a:off x="18562" y="2562315"/>
        <a:ext cx="8048475" cy="343126"/>
      </dsp:txXfrm>
    </dsp:sp>
    <dsp:sp modelId="{CC042F5C-8938-43B1-98D3-1C69D03D74AC}">
      <dsp:nvSpPr>
        <dsp:cNvPr id="0" name=""/>
        <dsp:cNvSpPr/>
      </dsp:nvSpPr>
      <dsp:spPr>
        <a:xfrm>
          <a:off x="0" y="295280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>
              <a:hlinkClick xmlns:r="http://schemas.openxmlformats.org/officeDocument/2006/relationships" r:id="rId5"/>
            </a:rPr>
            <a:t>Asetus (EU) 575/2013 - pankkien ja sijoituspalveluyritysten riskinhallinnan ja riittävän pääoman varmistaminen</a:t>
          </a:r>
          <a:r>
            <a:rPr lang="fi-FI" sz="1000" b="0" kern="1200"/>
            <a:t> </a:t>
          </a:r>
          <a:endParaRPr lang="fi-FI" sz="1000" kern="1200"/>
        </a:p>
      </dsp:txBody>
      <dsp:txXfrm>
        <a:off x="18562" y="2971365"/>
        <a:ext cx="8048475" cy="343126"/>
      </dsp:txXfrm>
    </dsp:sp>
    <dsp:sp modelId="{B84511E2-3485-4F93-B13E-8A84B0BF0C08}">
      <dsp:nvSpPr>
        <dsp:cNvPr id="0" name=""/>
        <dsp:cNvSpPr/>
      </dsp:nvSpPr>
      <dsp:spPr>
        <a:xfrm>
          <a:off x="0" y="336185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i="0" kern="1200" baseline="0"/>
            <a:t>Talletusten vakuusjärjestelmät: </a:t>
          </a:r>
          <a:r>
            <a:rPr lang="fi-FI" sz="1000" b="0" i="0" kern="1200" baseline="0">
              <a:hlinkClick xmlns:r="http://schemas.openxmlformats.org/officeDocument/2006/relationships" r:id="rId6"/>
            </a:rPr>
            <a:t>https://eur-lex.europa.eu/legal-content/FI/AUTO/?uri=legissum:240406_9</a:t>
          </a:r>
          <a:r>
            <a:rPr lang="fi-FI" sz="1000" b="0" i="0" kern="1200" baseline="0"/>
            <a:t> </a:t>
          </a:r>
          <a:endParaRPr lang="fi-FI" sz="1000" kern="1200"/>
        </a:p>
      </dsp:txBody>
      <dsp:txXfrm>
        <a:off x="18562" y="3380415"/>
        <a:ext cx="8048475" cy="34312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2628C9-12D2-4154-AA05-6D9BE6D5C5D0}">
      <dsp:nvSpPr>
        <dsp:cNvPr id="0" name=""/>
        <dsp:cNvSpPr/>
      </dsp:nvSpPr>
      <dsp:spPr>
        <a:xfrm>
          <a:off x="0" y="115514"/>
          <a:ext cx="8085599" cy="6901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>
              <a:hlinkClick xmlns:r="http://schemas.openxmlformats.org/officeDocument/2006/relationships" r:id="rId1"/>
            </a:rPr>
            <a:t>Asetus (EU) N:o 1286/2014 vähittäismarkkinoille tarkoitettuja paketoituja ja vakuutusmuotoisia sijoitustuotteita (PRIIP-tuotteita) koskevista avaintietoasiakirjoista</a:t>
          </a:r>
          <a:endParaRPr lang="fi-FI" sz="1300" kern="1200"/>
        </a:p>
      </dsp:txBody>
      <dsp:txXfrm>
        <a:off x="33690" y="149204"/>
        <a:ext cx="8018219" cy="622773"/>
      </dsp:txXfrm>
    </dsp:sp>
    <dsp:sp modelId="{D9EE5D3E-C641-4DE7-812A-EC8B480BAEF5}">
      <dsp:nvSpPr>
        <dsp:cNvPr id="0" name=""/>
        <dsp:cNvSpPr/>
      </dsp:nvSpPr>
      <dsp:spPr>
        <a:xfrm>
          <a:off x="0" y="843107"/>
          <a:ext cx="8085599" cy="6901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i="0" kern="1200" baseline="0" dirty="0"/>
            <a:t>Maksupalveludirektiivi (PSD II): </a:t>
          </a:r>
          <a:r>
            <a:rPr lang="fi-FI" sz="1300" b="1" kern="1200" dirty="0">
              <a:hlinkClick xmlns:r="http://schemas.openxmlformats.org/officeDocument/2006/relationships" r:id="rId2"/>
            </a:rPr>
            <a:t>Direktiivi (EU) 2015/2366 EU:n laajuisista maksupalveluista</a:t>
          </a:r>
          <a:endParaRPr lang="fi-FI" sz="1300" kern="1200" dirty="0"/>
        </a:p>
      </dsp:txBody>
      <dsp:txXfrm>
        <a:off x="33690" y="876797"/>
        <a:ext cx="8018219" cy="622773"/>
      </dsp:txXfrm>
    </dsp:sp>
    <dsp:sp modelId="{869F86BD-6B34-4A89-BCBF-85ACD9D9314F}">
      <dsp:nvSpPr>
        <dsp:cNvPr id="0" name=""/>
        <dsp:cNvSpPr/>
      </dsp:nvSpPr>
      <dsp:spPr>
        <a:xfrm>
          <a:off x="0" y="1570701"/>
          <a:ext cx="8085599" cy="6901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 dirty="0" err="1">
              <a:hlinkClick xmlns:r="http://schemas.openxmlformats.org/officeDocument/2006/relationships" r:id="rId3"/>
            </a:rPr>
            <a:t>EPNDir</a:t>
          </a:r>
          <a:r>
            <a:rPr lang="fi-FI" sz="1300" b="1" kern="1200" dirty="0">
              <a:hlinkClick xmlns:r="http://schemas.openxmlformats.org/officeDocument/2006/relationships" r:id="rId3"/>
            </a:rPr>
            <a:t> 2002/65/EY kuluttajille tarkoitettujen rahoituspalvelujen etämyynnistä (rahoituspalvelujen etämyyntidirektiivi)</a:t>
          </a:r>
          <a:endParaRPr lang="fi-FI" sz="1300" kern="1200" dirty="0"/>
        </a:p>
      </dsp:txBody>
      <dsp:txXfrm>
        <a:off x="33690" y="1604391"/>
        <a:ext cx="8018219" cy="622773"/>
      </dsp:txXfrm>
    </dsp:sp>
    <dsp:sp modelId="{245C327A-6235-4618-B1E0-54F91007C65E}">
      <dsp:nvSpPr>
        <dsp:cNvPr id="0" name=""/>
        <dsp:cNvSpPr/>
      </dsp:nvSpPr>
      <dsp:spPr>
        <a:xfrm>
          <a:off x="0" y="2298295"/>
          <a:ext cx="8085599" cy="6901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>
              <a:hlinkClick xmlns:r="http://schemas.openxmlformats.org/officeDocument/2006/relationships" r:id="rId4"/>
            </a:rPr>
            <a:t>Direktiivi 2008/48/EY kulutusluottosopimuksista</a:t>
          </a:r>
          <a:r>
            <a:rPr lang="fi-FI" sz="1300" b="1" kern="1200"/>
            <a:t> </a:t>
          </a:r>
          <a:endParaRPr lang="fi-FI" sz="1300" kern="1200"/>
        </a:p>
      </dsp:txBody>
      <dsp:txXfrm>
        <a:off x="33690" y="2331985"/>
        <a:ext cx="8018219" cy="622773"/>
      </dsp:txXfrm>
    </dsp:sp>
    <dsp:sp modelId="{173B0B42-A8DD-4D5E-9B3B-826EE58094A8}">
      <dsp:nvSpPr>
        <dsp:cNvPr id="0" name=""/>
        <dsp:cNvSpPr/>
      </dsp:nvSpPr>
      <dsp:spPr>
        <a:xfrm>
          <a:off x="0" y="3025889"/>
          <a:ext cx="8085599" cy="6901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Joukkorahoitus: </a:t>
          </a:r>
          <a:r>
            <a:rPr lang="fi-FI" sz="1300" b="1" kern="1200">
              <a:hlinkClick xmlns:r="http://schemas.openxmlformats.org/officeDocument/2006/relationships" r:id="rId5"/>
            </a:rPr>
            <a:t>EPNAs (EU) 2020/1503 yrityksille suunnatun joukkorahoituspalvelun eurooppalaisista tarjoajista </a:t>
          </a:r>
          <a:r>
            <a:rPr lang="fi-FI" sz="1300" b="1" kern="1200"/>
            <a:t>sekä asetuksen (EU) 2017/1129 ja direktiivin (EU) 2019/1937 muuttamisesta 7.10.2020 (joukkorahoitusasetus)</a:t>
          </a:r>
          <a:endParaRPr lang="fi-FI" sz="1300" kern="1200"/>
        </a:p>
      </dsp:txBody>
      <dsp:txXfrm>
        <a:off x="33690" y="3059579"/>
        <a:ext cx="8018219" cy="62277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5B57D-4D77-4E8F-BB26-EDDFACC1971C}">
      <dsp:nvSpPr>
        <dsp:cNvPr id="0" name=""/>
        <dsp:cNvSpPr/>
      </dsp:nvSpPr>
      <dsp:spPr>
        <a:xfrm>
          <a:off x="0" y="129773"/>
          <a:ext cx="8085599" cy="6844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>
              <a:hlinkClick xmlns:r="http://schemas.openxmlformats.org/officeDocument/2006/relationships" r:id="rId1"/>
            </a:rPr>
            <a:t>Arvopaperien ottaminen viralliselle pörssilistalle sekä siihen liittyvä tiedonantovelvollisuus</a:t>
          </a:r>
          <a:r>
            <a:rPr lang="fi-FI" sz="1300" b="1" kern="1200"/>
            <a:t> : </a:t>
          </a:r>
          <a:r>
            <a:rPr lang="fi-FI" sz="1300" b="1" kern="1200">
              <a:hlinkClick xmlns:r="http://schemas.openxmlformats.org/officeDocument/2006/relationships" r:id="rId2"/>
            </a:rPr>
            <a:t>Direktiivi 2001/34/EY arvopaperien ottamisesta viralliselle pörssilistalle sekä siihen liittyvästä tiedonantovelvollisuudesta </a:t>
          </a:r>
          <a:endParaRPr lang="fi-FI" sz="1300" kern="1200"/>
        </a:p>
      </dsp:txBody>
      <dsp:txXfrm>
        <a:off x="33412" y="163185"/>
        <a:ext cx="8018775" cy="617626"/>
      </dsp:txXfrm>
    </dsp:sp>
    <dsp:sp modelId="{D48CFC9B-7AAB-412A-97B7-1AC5221E3F29}">
      <dsp:nvSpPr>
        <dsp:cNvPr id="0" name=""/>
        <dsp:cNvSpPr/>
      </dsp:nvSpPr>
      <dsp:spPr>
        <a:xfrm>
          <a:off x="0" y="851663"/>
          <a:ext cx="8085599" cy="6844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i="0" kern="1200" baseline="0">
              <a:hlinkClick xmlns:r="http://schemas.openxmlformats.org/officeDocument/2006/relationships" r:id="rId3"/>
            </a:rPr>
            <a:t>Arvopapereiden liikkeeseenlaskun ja yleisölle tarjoamisen yhteydessä julkaistavat esitteet</a:t>
          </a:r>
          <a:r>
            <a:rPr lang="fi-FI" sz="1300" b="1" i="0" kern="1200" baseline="0"/>
            <a:t> : </a:t>
          </a:r>
          <a:r>
            <a:rPr lang="fi-FI" sz="1300" b="1" i="0" kern="1200" baseline="0">
              <a:hlinkClick xmlns:r="http://schemas.openxmlformats.org/officeDocument/2006/relationships" r:id="rId4"/>
            </a:rPr>
            <a:t>Asetus (EU) 2017/1129 – arvopapereita koskevista esitteistä</a:t>
          </a:r>
          <a:r>
            <a:rPr lang="fi-FI" sz="1300" b="1" i="0" kern="1200" baseline="0"/>
            <a:t> (”Esiteasetus”); täydennetty: </a:t>
          </a:r>
          <a:r>
            <a:rPr lang="fi-FI" sz="1300" b="1" i="0" kern="1200" baseline="0">
              <a:hlinkClick xmlns:r="http://schemas.openxmlformats.org/officeDocument/2006/relationships" r:id="rId5"/>
            </a:rPr>
            <a:t>Kas (EU) 2019/979  </a:t>
          </a:r>
          <a:r>
            <a:rPr lang="fi-FI" sz="1300" b="1" i="0" kern="1200" baseline="0"/>
            <a:t>ja </a:t>
          </a:r>
          <a:r>
            <a:rPr lang="fi-FI" sz="1300" b="1" i="0" kern="1200" baseline="0">
              <a:hlinkClick xmlns:r="http://schemas.openxmlformats.org/officeDocument/2006/relationships" r:id="rId6"/>
            </a:rPr>
            <a:t>Kas (EU) 2019/980 </a:t>
          </a:r>
          <a:endParaRPr lang="fi-FI" sz="1300" kern="1200"/>
        </a:p>
      </dsp:txBody>
      <dsp:txXfrm>
        <a:off x="33412" y="885075"/>
        <a:ext cx="8018775" cy="617626"/>
      </dsp:txXfrm>
    </dsp:sp>
    <dsp:sp modelId="{62A2F5A3-2F7A-478F-B74A-2BB124F0D43D}">
      <dsp:nvSpPr>
        <dsp:cNvPr id="0" name=""/>
        <dsp:cNvSpPr/>
      </dsp:nvSpPr>
      <dsp:spPr>
        <a:xfrm>
          <a:off x="0" y="1573553"/>
          <a:ext cx="8085599" cy="6844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>
              <a:hlinkClick xmlns:r="http://schemas.openxmlformats.org/officeDocument/2006/relationships" r:id="rId7"/>
            </a:rPr>
            <a:t>Arvopaperien liikkeeseenlaskijat - avoimempia tietoja</a:t>
          </a:r>
          <a:r>
            <a:rPr lang="fi-FI" sz="1300" b="1" kern="1200"/>
            <a:t> : </a:t>
          </a:r>
          <a:r>
            <a:rPr lang="fi-FI" sz="1300" b="0" kern="1200">
              <a:hlinkClick xmlns:r="http://schemas.openxmlformats.org/officeDocument/2006/relationships" r:id="rId8"/>
            </a:rPr>
            <a:t>Direktiivi 2004/109/EY: mm. vuositilinpäätökset ja osavuosikatsaukset; liputusvelvollisuus; liikkeeseenlaskijatietojen avoimuus (Avoimuusdirektiivi) </a:t>
          </a:r>
          <a:r>
            <a:rPr lang="fi-FI" sz="1300" b="0" kern="1200"/>
            <a:t>ja </a:t>
          </a:r>
          <a:r>
            <a:rPr lang="fi-FI" sz="1300" b="0" kern="1200">
              <a:hlinkClick xmlns:r="http://schemas.openxmlformats.org/officeDocument/2006/relationships" r:id="rId9"/>
            </a:rPr>
            <a:t>KAs (EY) N:o 1569/2007</a:t>
          </a:r>
          <a:r>
            <a:rPr lang="fi-FI" sz="1300" b="0" kern="1200"/>
            <a:t> (kolmannet maat) </a:t>
          </a:r>
          <a:endParaRPr lang="fi-FI" sz="1300" kern="1200"/>
        </a:p>
      </dsp:txBody>
      <dsp:txXfrm>
        <a:off x="33412" y="1606965"/>
        <a:ext cx="8018775" cy="617626"/>
      </dsp:txXfrm>
    </dsp:sp>
    <dsp:sp modelId="{04C4821B-9605-48D2-A6C8-0AAFC1CE0CAF}">
      <dsp:nvSpPr>
        <dsp:cNvPr id="0" name=""/>
        <dsp:cNvSpPr/>
      </dsp:nvSpPr>
      <dsp:spPr>
        <a:xfrm>
          <a:off x="0" y="2295443"/>
          <a:ext cx="8085599" cy="6844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i="0" kern="1200" baseline="0" dirty="0"/>
            <a:t>Rahoitusvälineiden markkinat ja sijoituspalvelut: </a:t>
          </a:r>
          <a:r>
            <a:rPr lang="fi-FI" sz="1300" b="1" i="0" kern="1200" baseline="0" dirty="0">
              <a:hlinkClick xmlns:r="http://schemas.openxmlformats.org/officeDocument/2006/relationships" r:id="rId10"/>
            </a:rPr>
            <a:t>Direktiivi 2014/65/EU rahoitusvälineiden markkinoista (</a:t>
          </a:r>
          <a:r>
            <a:rPr lang="fi-FI" sz="1300" b="1" i="0" kern="1200" baseline="0" dirty="0" err="1">
              <a:hlinkClick xmlns:r="http://schemas.openxmlformats.org/officeDocument/2006/relationships" r:id="rId10"/>
            </a:rPr>
            <a:t>MiFID</a:t>
          </a:r>
          <a:r>
            <a:rPr lang="fi-FI" sz="1300" b="1" i="0" kern="1200" baseline="0" dirty="0">
              <a:hlinkClick xmlns:r="http://schemas.openxmlformats.org/officeDocument/2006/relationships" r:id="rId10"/>
            </a:rPr>
            <a:t> II) </a:t>
          </a:r>
          <a:r>
            <a:rPr lang="fi-FI" sz="1300" b="1" i="0" kern="1200" baseline="0" dirty="0"/>
            <a:t>ja </a:t>
          </a:r>
          <a:r>
            <a:rPr lang="fi-FI" sz="1300" b="1" i="0" kern="1200" baseline="0" dirty="0">
              <a:hlinkClick xmlns:r="http://schemas.openxmlformats.org/officeDocument/2006/relationships" r:id="rId11"/>
            </a:rPr>
            <a:t>Asetus (EU) N:o 600/2014 rahoitusvälineiden markkinoista (</a:t>
          </a:r>
          <a:r>
            <a:rPr lang="fi-FI" sz="1300" b="1" i="0" kern="1200" baseline="0" dirty="0" err="1">
              <a:hlinkClick xmlns:r="http://schemas.openxmlformats.org/officeDocument/2006/relationships" r:id="rId11"/>
            </a:rPr>
            <a:t>MiFIR</a:t>
          </a:r>
          <a:r>
            <a:rPr lang="fi-FI" sz="1300" b="1" i="0" kern="1200" baseline="0" dirty="0">
              <a:hlinkClick xmlns:r="http://schemas.openxmlformats.org/officeDocument/2006/relationships" r:id="rId11"/>
            </a:rPr>
            <a:t>) </a:t>
          </a:r>
          <a:endParaRPr lang="fi-FI" sz="1300" kern="1200" dirty="0"/>
        </a:p>
      </dsp:txBody>
      <dsp:txXfrm>
        <a:off x="33412" y="2328855"/>
        <a:ext cx="8018775" cy="617626"/>
      </dsp:txXfrm>
    </dsp:sp>
    <dsp:sp modelId="{083FE5CE-7158-4F7A-B992-937FB1243BFB}">
      <dsp:nvSpPr>
        <dsp:cNvPr id="0" name=""/>
        <dsp:cNvSpPr/>
      </dsp:nvSpPr>
      <dsp:spPr>
        <a:xfrm>
          <a:off x="0" y="3017333"/>
          <a:ext cx="8085599" cy="6844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i="0" kern="1200" baseline="0">
              <a:hlinkClick xmlns:r="http://schemas.openxmlformats.org/officeDocument/2006/relationships" r:id="rId12"/>
            </a:rPr>
            <a:t>EPNAs (EU) N:o 648/2012 OTC-johdannaisista, keskusvastapuolista ja kauppatietorekistereistä 4.7.2012 (EMIR-asetus)</a:t>
          </a:r>
          <a:r>
            <a:rPr lang="fi-FI" sz="1300" b="0" i="0" kern="1200" baseline="0">
              <a:hlinkClick xmlns:r="http://schemas.openxmlformats.org/officeDocument/2006/relationships" r:id="rId12"/>
            </a:rPr>
            <a:t> </a:t>
          </a:r>
          <a:r>
            <a:rPr lang="fi-FI" sz="1300" b="0" i="0" kern="1200" baseline="0"/>
            <a:t>(myös: ”Markkinarakennetoimija-asetus”) </a:t>
          </a:r>
          <a:endParaRPr lang="fi-FI" sz="1300" kern="1200"/>
        </a:p>
      </dsp:txBody>
      <dsp:txXfrm>
        <a:off x="33412" y="3050745"/>
        <a:ext cx="8018775" cy="61762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6C411-E940-45E9-AAFD-D406D83DC5A0}">
      <dsp:nvSpPr>
        <dsp:cNvPr id="0" name=""/>
        <dsp:cNvSpPr/>
      </dsp:nvSpPr>
      <dsp:spPr>
        <a:xfrm>
          <a:off x="0" y="135398"/>
          <a:ext cx="8085599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1"/>
            </a:rPr>
            <a:t>EPNDir 2004/25/EY julkisista ostotarjouksista 21.4.2004</a:t>
          </a:r>
          <a:endParaRPr lang="fi-FI" sz="1200" kern="1200"/>
        </a:p>
      </dsp:txBody>
      <dsp:txXfrm>
        <a:off x="30842" y="166240"/>
        <a:ext cx="8023915" cy="570116"/>
      </dsp:txXfrm>
    </dsp:sp>
    <dsp:sp modelId="{4E00FE82-5DFD-4C54-B7E4-8C51FA8D302F}">
      <dsp:nvSpPr>
        <dsp:cNvPr id="0" name=""/>
        <dsp:cNvSpPr/>
      </dsp:nvSpPr>
      <dsp:spPr>
        <a:xfrm>
          <a:off x="0" y="801758"/>
          <a:ext cx="8085599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>
              <a:hlinkClick xmlns:r="http://schemas.openxmlformats.org/officeDocument/2006/relationships" r:id="rId2"/>
            </a:rPr>
            <a:t>Markkinoiden väärinkäytön estäminen rahoitusmarkkinoilla</a:t>
          </a:r>
          <a:r>
            <a:rPr lang="fi-FI" sz="1200" b="1" i="0" kern="1200" baseline="0"/>
            <a:t>:</a:t>
          </a:r>
          <a:endParaRPr lang="fi-FI" sz="1200" kern="1200"/>
        </a:p>
      </dsp:txBody>
      <dsp:txXfrm>
        <a:off x="30842" y="832600"/>
        <a:ext cx="8023915" cy="570116"/>
      </dsp:txXfrm>
    </dsp:sp>
    <dsp:sp modelId="{F2E7F73B-096E-41AD-A46A-1143F2235578}">
      <dsp:nvSpPr>
        <dsp:cNvPr id="0" name=""/>
        <dsp:cNvSpPr/>
      </dsp:nvSpPr>
      <dsp:spPr>
        <a:xfrm>
          <a:off x="0" y="1433558"/>
          <a:ext cx="8085599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15240" rIns="85344" bIns="1524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900" b="1" i="0" kern="1200" baseline="0">
              <a:hlinkClick xmlns:r="http://schemas.openxmlformats.org/officeDocument/2006/relationships" r:id="rId3"/>
            </a:rPr>
            <a:t>Asetus (EU) N:o 596/2014 markkinoiden väärinkäytöstä </a:t>
          </a:r>
          <a:r>
            <a:rPr lang="fi-FI" sz="900" b="1" i="0" kern="1200" baseline="0"/>
            <a:t>(Markkinoiden väärinkäyttöasetus MAR)</a:t>
          </a:r>
          <a:endParaRPr lang="fi-FI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900" b="1" i="0" kern="1200" baseline="0"/>
            <a:t>Rikosoikeudelliset sanktiot </a:t>
          </a:r>
          <a:r>
            <a:rPr lang="fi-FI" sz="900" b="1" i="0" kern="1200" baseline="0">
              <a:hlinkClick xmlns:r="http://schemas.openxmlformats.org/officeDocument/2006/relationships" r:id="rId4"/>
            </a:rPr>
            <a:t>markkinoiden väärinkäyttödirektiivissä </a:t>
          </a:r>
          <a:r>
            <a:rPr lang="fi-FI" sz="900" b="1" kern="1200"/>
            <a:t>EPNDir 2014/57/EU </a:t>
          </a:r>
          <a:r>
            <a:rPr lang="fi-FI" sz="900" b="1" i="0" kern="1200" baseline="0"/>
            <a:t>(MAD II) </a:t>
          </a:r>
          <a:endParaRPr lang="fi-FI" sz="900" kern="1200"/>
        </a:p>
      </dsp:txBody>
      <dsp:txXfrm>
        <a:off x="0" y="1433558"/>
        <a:ext cx="8085599" cy="298080"/>
      </dsp:txXfrm>
    </dsp:sp>
    <dsp:sp modelId="{FC38F176-16A7-4663-B62E-4A68EB06E060}">
      <dsp:nvSpPr>
        <dsp:cNvPr id="0" name=""/>
        <dsp:cNvSpPr/>
      </dsp:nvSpPr>
      <dsp:spPr>
        <a:xfrm>
          <a:off x="0" y="1731638"/>
          <a:ext cx="8085599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>
              <a:hlinkClick xmlns:r="http://schemas.openxmlformats.org/officeDocument/2006/relationships" r:id="rId5"/>
            </a:rPr>
            <a:t>Arvopaperien lyhyeksimyynti</a:t>
          </a:r>
          <a:r>
            <a:rPr lang="fi-FI" sz="1200" b="1" kern="1200"/>
            <a:t> </a:t>
          </a:r>
          <a:endParaRPr lang="fi-FI" sz="1200" kern="1200"/>
        </a:p>
      </dsp:txBody>
      <dsp:txXfrm>
        <a:off x="30842" y="1762480"/>
        <a:ext cx="8023915" cy="570116"/>
      </dsp:txXfrm>
    </dsp:sp>
    <dsp:sp modelId="{82A4B9C5-2C48-44A6-8C2B-C5655C5AC930}">
      <dsp:nvSpPr>
        <dsp:cNvPr id="0" name=""/>
        <dsp:cNvSpPr/>
      </dsp:nvSpPr>
      <dsp:spPr>
        <a:xfrm>
          <a:off x="0" y="2397998"/>
          <a:ext cx="8085599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>
              <a:hlinkClick xmlns:r="http://schemas.openxmlformats.org/officeDocument/2006/relationships" r:id="rId6"/>
            </a:rPr>
            <a:t>Sijoittajien suojelu sijoituspalveluyrityksen kaatuessa</a:t>
          </a:r>
          <a:r>
            <a:rPr lang="fi-FI" sz="1200" b="1" i="0" kern="1200" baseline="0"/>
            <a:t> : </a:t>
          </a:r>
          <a:r>
            <a:rPr lang="fi-FI" sz="1200" b="1" i="0" kern="1200" baseline="0">
              <a:hlinkClick xmlns:r="http://schemas.openxmlformats.org/officeDocument/2006/relationships" r:id="rId7"/>
            </a:rPr>
            <a:t>Direktiivi 97/9/EY sijoittajien korvausjärjestelmistä</a:t>
          </a:r>
          <a:r>
            <a:rPr lang="fi-FI" sz="1200" b="1" i="0" kern="1200" baseline="0"/>
            <a:t> </a:t>
          </a:r>
          <a:endParaRPr lang="fi-FI" sz="1200" kern="1200"/>
        </a:p>
      </dsp:txBody>
      <dsp:txXfrm>
        <a:off x="30842" y="2428840"/>
        <a:ext cx="8023915" cy="570116"/>
      </dsp:txXfrm>
    </dsp:sp>
    <dsp:sp modelId="{D8571BBD-5C7C-45FB-A4CC-CD81058E7E90}">
      <dsp:nvSpPr>
        <dsp:cNvPr id="0" name=""/>
        <dsp:cNvSpPr/>
      </dsp:nvSpPr>
      <dsp:spPr>
        <a:xfrm>
          <a:off x="0" y="3064358"/>
          <a:ext cx="8085599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8"/>
            </a:rPr>
            <a:t>EPNAs (EU) 2019/2033 sijoituspalveluyritysten vakavaraisuusvaatimuksista </a:t>
          </a:r>
          <a:r>
            <a:rPr lang="fi-FI" sz="1200" b="1" kern="1200"/>
            <a:t>(sijoituspalveluyritysten vakavaraisuusasetus) ja </a:t>
          </a:r>
          <a:r>
            <a:rPr lang="fi-FI" sz="1200" b="1" kern="1200">
              <a:hlinkClick xmlns:r="http://schemas.openxmlformats.org/officeDocument/2006/relationships" r:id="rId9"/>
            </a:rPr>
            <a:t>EPNDir (EU) 2019/2034 sijoituspalveluyritysten vakavaraisuusvalvonnasta </a:t>
          </a:r>
          <a:r>
            <a:rPr lang="fi-FI" sz="1200" b="1" kern="1200"/>
            <a:t>(sijoituspalveluyritysten vakavaraisuusdirektiivi)</a:t>
          </a:r>
          <a:endParaRPr lang="fi-FI" sz="1200" kern="1200"/>
        </a:p>
      </dsp:txBody>
      <dsp:txXfrm>
        <a:off x="30842" y="3095200"/>
        <a:ext cx="8023915" cy="57011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D7BF0-118E-4F60-9CBA-1877E628838B}">
      <dsp:nvSpPr>
        <dsp:cNvPr id="0" name=""/>
        <dsp:cNvSpPr/>
      </dsp:nvSpPr>
      <dsp:spPr>
        <a:xfrm>
          <a:off x="0" y="44206"/>
          <a:ext cx="8085599" cy="4913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b="1" kern="1200"/>
            <a:t>Sijoitusrahastot: </a:t>
          </a:r>
          <a:endParaRPr lang="fi-FI" sz="2100" kern="1200"/>
        </a:p>
      </dsp:txBody>
      <dsp:txXfrm>
        <a:off x="23988" y="68194"/>
        <a:ext cx="8037623" cy="443423"/>
      </dsp:txXfrm>
    </dsp:sp>
    <dsp:sp modelId="{488503D9-92A1-4D41-98BD-A6FD260E3DD2}">
      <dsp:nvSpPr>
        <dsp:cNvPr id="0" name=""/>
        <dsp:cNvSpPr/>
      </dsp:nvSpPr>
      <dsp:spPr>
        <a:xfrm>
          <a:off x="0" y="535606"/>
          <a:ext cx="8085599" cy="1608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600" b="1" kern="1200">
              <a:hlinkClick xmlns:r="http://schemas.openxmlformats.org/officeDocument/2006/relationships" r:id="rId1"/>
            </a:rPr>
            <a:t>EPNDir 2009/65/EY siirtokelpoisiin arvopapereihin kohdistuvaa yhteistä sijoitustoimintaa harjoittavia yrityksiä (yhteissijoitusyritykset) koskevien lakien, asetusten ja hallinnollisten määräysten yhteensovittamisesta </a:t>
          </a:r>
          <a:r>
            <a:rPr lang="fi-FI" sz="1600" b="1" kern="1200"/>
            <a:t>13.7.2009 (UCITS IV -direktiivi) </a:t>
          </a:r>
          <a:endParaRPr lang="fi-FI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600" b="1" kern="1200" dirty="0">
              <a:hlinkClick xmlns:r="http://schemas.openxmlformats.org/officeDocument/2006/relationships" r:id="rId2"/>
            </a:rPr>
            <a:t>ja  </a:t>
          </a:r>
          <a:r>
            <a:rPr lang="fi-FI" sz="1600" b="1" kern="1200" dirty="0" err="1">
              <a:hlinkClick xmlns:r="http://schemas.openxmlformats.org/officeDocument/2006/relationships" r:id="rId2"/>
            </a:rPr>
            <a:t>EPNDir</a:t>
          </a:r>
          <a:r>
            <a:rPr lang="fi-FI" sz="1600" b="1" kern="1200" dirty="0">
              <a:hlinkClick xmlns:r="http://schemas.openxmlformats.org/officeDocument/2006/relationships" r:id="rId2"/>
            </a:rPr>
            <a:t> 2011/61/EU vaihtoehtoisten sijoitusrahastojen hoitajista </a:t>
          </a:r>
          <a:r>
            <a:rPr lang="fi-FI" sz="1600" b="1" kern="1200" dirty="0"/>
            <a:t>ja direktiivin 2003/41/EY ja 2009/65/EY sekä asetuksen 1060/2009/EY ja 1095/2010/EU muuttamisesta 8.6.2011 (AIFM-direktiivi)</a:t>
          </a:r>
          <a:endParaRPr lang="fi-FI" sz="1600" kern="1200" dirty="0"/>
        </a:p>
      </dsp:txBody>
      <dsp:txXfrm>
        <a:off x="0" y="535606"/>
        <a:ext cx="8085599" cy="1608389"/>
      </dsp:txXfrm>
    </dsp:sp>
    <dsp:sp modelId="{E0C0BCDD-6A0D-41C1-9FB0-4A93A87E5A5A}">
      <dsp:nvSpPr>
        <dsp:cNvPr id="0" name=""/>
        <dsp:cNvSpPr/>
      </dsp:nvSpPr>
      <dsp:spPr>
        <a:xfrm>
          <a:off x="0" y="2143996"/>
          <a:ext cx="8085599" cy="4913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b="1" kern="1200"/>
            <a:t>B) Rahoitusvakuudet ja selvityksen lopullisuus </a:t>
          </a:r>
          <a:endParaRPr lang="fi-FI" sz="2100" kern="1200"/>
        </a:p>
      </dsp:txBody>
      <dsp:txXfrm>
        <a:off x="23988" y="2167984"/>
        <a:ext cx="8037623" cy="443423"/>
      </dsp:txXfrm>
    </dsp:sp>
    <dsp:sp modelId="{BDE96877-61C3-4738-B7BA-AD1D5D14216A}">
      <dsp:nvSpPr>
        <dsp:cNvPr id="0" name=""/>
        <dsp:cNvSpPr/>
      </dsp:nvSpPr>
      <dsp:spPr>
        <a:xfrm>
          <a:off x="0" y="2635395"/>
          <a:ext cx="8085599" cy="11519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600" b="1" kern="1200">
              <a:hlinkClick xmlns:r="http://schemas.openxmlformats.org/officeDocument/2006/relationships" r:id="rId3"/>
            </a:rPr>
            <a:t>Rahoitusvakuusjärjestelyt - oikeudellisen selkeyden parantaminen</a:t>
          </a:r>
          <a:r>
            <a:rPr lang="fi-FI" sz="1600" b="1" kern="1200"/>
            <a:t>: </a:t>
          </a:r>
          <a:r>
            <a:rPr lang="fi-FI" sz="1600" b="1" kern="1200">
              <a:hlinkClick xmlns:r="http://schemas.openxmlformats.org/officeDocument/2006/relationships" r:id="rId4"/>
            </a:rPr>
            <a:t>EPNDir 2002/47/EY rahoitusvakuusjärjestelyistä 6.6.2002</a:t>
          </a:r>
          <a:endParaRPr lang="fi-FI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600" b="1" kern="1200">
              <a:hlinkClick xmlns:r="http://schemas.openxmlformats.org/officeDocument/2006/relationships" r:id="rId5"/>
            </a:rPr>
            <a:t>Selvityksen lopullisuus maksujärjestelmissä ja arvopaperien selvitysjärjestelmissä</a:t>
          </a:r>
          <a:r>
            <a:rPr lang="fi-FI" sz="1600" b="1" kern="1200">
              <a:hlinkClick xmlns:r="http://schemas.openxmlformats.org/officeDocument/2006/relationships" r:id="rId6"/>
            </a:rPr>
            <a:t>: EPNDir 98/26/EY selvityksen lopullisuudesta maksujärjestelmissä ja arvopaperien selvitysjärjestelmissä 19.5.1998</a:t>
          </a:r>
          <a:endParaRPr lang="fi-FI" sz="1600" kern="1200"/>
        </a:p>
      </dsp:txBody>
      <dsp:txXfrm>
        <a:off x="0" y="2635395"/>
        <a:ext cx="8085599" cy="11519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55BDA8-84D9-4421-9626-FE5A6DA76AED}">
      <dsp:nvSpPr>
        <dsp:cNvPr id="0" name=""/>
        <dsp:cNvSpPr/>
      </dsp:nvSpPr>
      <dsp:spPr>
        <a:xfrm>
          <a:off x="0" y="187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817E7C-D61E-4479-9414-D72926C4FADF}">
      <dsp:nvSpPr>
        <dsp:cNvPr id="0" name=""/>
        <dsp:cNvSpPr/>
      </dsp:nvSpPr>
      <dsp:spPr>
        <a:xfrm>
          <a:off x="0" y="1870"/>
          <a:ext cx="1617119" cy="63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kern="1200"/>
            <a:t>I OSA YLEISTÄ (1 – 2 luku)</a:t>
          </a:r>
          <a:endParaRPr lang="fi-FI" sz="800" kern="1200"/>
        </a:p>
      </dsp:txBody>
      <dsp:txXfrm>
        <a:off x="0" y="1870"/>
        <a:ext cx="1617119" cy="637969"/>
      </dsp:txXfrm>
    </dsp:sp>
    <dsp:sp modelId="{9BA4E2FF-E0F9-4DE9-A0D0-042CEBD08BEF}">
      <dsp:nvSpPr>
        <dsp:cNvPr id="0" name=""/>
        <dsp:cNvSpPr/>
      </dsp:nvSpPr>
      <dsp:spPr>
        <a:xfrm>
          <a:off x="0" y="63984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9E2ABD-BD32-485D-88F8-A036FE815324}">
      <dsp:nvSpPr>
        <dsp:cNvPr id="0" name=""/>
        <dsp:cNvSpPr/>
      </dsp:nvSpPr>
      <dsp:spPr>
        <a:xfrm>
          <a:off x="0" y="639840"/>
          <a:ext cx="1617119" cy="63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kern="1200"/>
            <a:t>II OSA ESITE (</a:t>
          </a:r>
          <a:r>
            <a:rPr lang="fi-FI" sz="800" b="1" i="0" kern="1200" baseline="0"/>
            <a:t>3 – 5 luku)</a:t>
          </a:r>
          <a:endParaRPr lang="fi-FI" sz="800" kern="1200"/>
        </a:p>
      </dsp:txBody>
      <dsp:txXfrm>
        <a:off x="0" y="639840"/>
        <a:ext cx="1617119" cy="637969"/>
      </dsp:txXfrm>
    </dsp:sp>
    <dsp:sp modelId="{0DA9F9B8-77F5-445A-A56E-98A0C27231F3}">
      <dsp:nvSpPr>
        <dsp:cNvPr id="0" name=""/>
        <dsp:cNvSpPr/>
      </dsp:nvSpPr>
      <dsp:spPr>
        <a:xfrm>
          <a:off x="0" y="1277809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43AC1A-8CBD-4B6E-BF17-49FDC18E0842}">
      <dsp:nvSpPr>
        <dsp:cNvPr id="0" name=""/>
        <dsp:cNvSpPr/>
      </dsp:nvSpPr>
      <dsp:spPr>
        <a:xfrm>
          <a:off x="0" y="1277809"/>
          <a:ext cx="1617119" cy="63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kern="1200"/>
            <a:t>III OSA TIEDONANTOVELVOLLISUUS (</a:t>
          </a:r>
          <a:r>
            <a:rPr lang="fi-FI" sz="800" b="1" i="0" kern="1200" baseline="0"/>
            <a:t>6 – 10 a luku)</a:t>
          </a:r>
          <a:endParaRPr lang="fi-FI" sz="800" kern="1200"/>
        </a:p>
      </dsp:txBody>
      <dsp:txXfrm>
        <a:off x="0" y="1277809"/>
        <a:ext cx="1617119" cy="637969"/>
      </dsp:txXfrm>
    </dsp:sp>
    <dsp:sp modelId="{270BC1C5-23A1-49F4-BF51-2B310D3D11F1}">
      <dsp:nvSpPr>
        <dsp:cNvPr id="0" name=""/>
        <dsp:cNvSpPr/>
      </dsp:nvSpPr>
      <dsp:spPr>
        <a:xfrm>
          <a:off x="1738403" y="1287777"/>
          <a:ext cx="6347195" cy="199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i="0" kern="1200" baseline="0"/>
            <a:t>Jatkuva tiedonantovelvollisuus </a:t>
          </a:r>
          <a:endParaRPr lang="fi-FI" sz="900" kern="1200"/>
        </a:p>
      </dsp:txBody>
      <dsp:txXfrm>
        <a:off x="1738403" y="1287777"/>
        <a:ext cx="6347195" cy="199365"/>
      </dsp:txXfrm>
    </dsp:sp>
    <dsp:sp modelId="{F0E7CE83-D544-4A5A-B1A3-AFF30B8F8727}">
      <dsp:nvSpPr>
        <dsp:cNvPr id="0" name=""/>
        <dsp:cNvSpPr/>
      </dsp:nvSpPr>
      <dsp:spPr>
        <a:xfrm>
          <a:off x="1617119" y="148714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5A3C0-7CB5-466D-86DF-61E2442DD2B6}">
      <dsp:nvSpPr>
        <dsp:cNvPr id="0" name=""/>
        <dsp:cNvSpPr/>
      </dsp:nvSpPr>
      <dsp:spPr>
        <a:xfrm>
          <a:off x="1738403" y="1497111"/>
          <a:ext cx="6347195" cy="199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Säännöllinen tiedonantovelvollisuus </a:t>
          </a:r>
          <a:endParaRPr lang="fi-FI" sz="900" kern="1200"/>
        </a:p>
      </dsp:txBody>
      <dsp:txXfrm>
        <a:off x="1738403" y="1497111"/>
        <a:ext cx="6347195" cy="199365"/>
      </dsp:txXfrm>
    </dsp:sp>
    <dsp:sp modelId="{987793BA-226F-492F-BDB2-40CB61EA1DB1}">
      <dsp:nvSpPr>
        <dsp:cNvPr id="0" name=""/>
        <dsp:cNvSpPr/>
      </dsp:nvSpPr>
      <dsp:spPr>
        <a:xfrm>
          <a:off x="1617119" y="169647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3B95FC-973F-41E9-9405-480EAC6C6BFE}">
      <dsp:nvSpPr>
        <dsp:cNvPr id="0" name=""/>
        <dsp:cNvSpPr/>
      </dsp:nvSpPr>
      <dsp:spPr>
        <a:xfrm>
          <a:off x="1738403" y="1706444"/>
          <a:ext cx="6347195" cy="199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i="0" kern="1200" baseline="0"/>
            <a:t>Liputusvelvollisuus</a:t>
          </a:r>
          <a:endParaRPr lang="fi-FI" sz="900" kern="1200"/>
        </a:p>
      </dsp:txBody>
      <dsp:txXfrm>
        <a:off x="1738403" y="1706444"/>
        <a:ext cx="6347195" cy="199365"/>
      </dsp:txXfrm>
    </dsp:sp>
    <dsp:sp modelId="{E751504C-2D1E-4494-AE91-3B28E1FF1213}">
      <dsp:nvSpPr>
        <dsp:cNvPr id="0" name=""/>
        <dsp:cNvSpPr/>
      </dsp:nvSpPr>
      <dsp:spPr>
        <a:xfrm>
          <a:off x="1617119" y="1905810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77E6A3-F8AF-4311-AA89-0751C553315C}">
      <dsp:nvSpPr>
        <dsp:cNvPr id="0" name=""/>
        <dsp:cNvSpPr/>
      </dsp:nvSpPr>
      <dsp:spPr>
        <a:xfrm>
          <a:off x="0" y="1915778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FB7338-DB3F-453B-99BC-3144F0D513C4}">
      <dsp:nvSpPr>
        <dsp:cNvPr id="0" name=""/>
        <dsp:cNvSpPr/>
      </dsp:nvSpPr>
      <dsp:spPr>
        <a:xfrm>
          <a:off x="0" y="1915778"/>
          <a:ext cx="1617119" cy="63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kern="1200"/>
            <a:t>IV OSA JULKINEN OSTOTARJOUS JA TARJOUSVELVOLLISUUS (11 luku) </a:t>
          </a:r>
          <a:endParaRPr lang="fi-FI" sz="800" kern="1200"/>
        </a:p>
      </dsp:txBody>
      <dsp:txXfrm>
        <a:off x="0" y="1915778"/>
        <a:ext cx="1617119" cy="637969"/>
      </dsp:txXfrm>
    </dsp:sp>
    <dsp:sp modelId="{9D9A2C8D-4122-42CF-9865-205EAC86C316}">
      <dsp:nvSpPr>
        <dsp:cNvPr id="0" name=""/>
        <dsp:cNvSpPr/>
      </dsp:nvSpPr>
      <dsp:spPr>
        <a:xfrm>
          <a:off x="0" y="2553747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BBB928-1322-4201-96E5-BF279A44E16E}">
      <dsp:nvSpPr>
        <dsp:cNvPr id="0" name=""/>
        <dsp:cNvSpPr/>
      </dsp:nvSpPr>
      <dsp:spPr>
        <a:xfrm>
          <a:off x="0" y="2553747"/>
          <a:ext cx="1617119" cy="63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kern="1200"/>
            <a:t>V OSA MARKKINOIDEN VÄÄRINKÄYTTÖ (</a:t>
          </a:r>
          <a:r>
            <a:rPr lang="fi-FI" sz="800" b="1" i="0" kern="1200" baseline="0"/>
            <a:t>12 – 14 luku) </a:t>
          </a:r>
          <a:endParaRPr lang="fi-FI" sz="800" kern="1200"/>
        </a:p>
      </dsp:txBody>
      <dsp:txXfrm>
        <a:off x="0" y="2553747"/>
        <a:ext cx="1617119" cy="637969"/>
      </dsp:txXfrm>
    </dsp:sp>
    <dsp:sp modelId="{5B05AF2C-B1F1-49CE-A567-A1A79849A5CE}">
      <dsp:nvSpPr>
        <dsp:cNvPr id="0" name=""/>
        <dsp:cNvSpPr/>
      </dsp:nvSpPr>
      <dsp:spPr>
        <a:xfrm>
          <a:off x="0" y="3191716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493A64-87BD-4AB3-99A5-56194A7F70E6}">
      <dsp:nvSpPr>
        <dsp:cNvPr id="0" name=""/>
        <dsp:cNvSpPr/>
      </dsp:nvSpPr>
      <dsp:spPr>
        <a:xfrm>
          <a:off x="0" y="3191716"/>
          <a:ext cx="1617119" cy="63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kern="1200"/>
            <a:t>VI OSA SEURAAMUKSET, MUUTOKSENHAKU JA ERINÄISET SÄÄNNÖKSET (</a:t>
          </a:r>
          <a:r>
            <a:rPr lang="fi-FI" sz="800" b="1" i="0" kern="1200" baseline="0"/>
            <a:t>15 – 19 luku) </a:t>
          </a:r>
          <a:endParaRPr lang="fi-FI" sz="800" kern="1200"/>
        </a:p>
      </dsp:txBody>
      <dsp:txXfrm>
        <a:off x="0" y="3191716"/>
        <a:ext cx="1617119" cy="637969"/>
      </dsp:txXfrm>
    </dsp:sp>
    <dsp:sp modelId="{148DE5A7-BB64-41AE-A1CB-75CC45F37700}">
      <dsp:nvSpPr>
        <dsp:cNvPr id="0" name=""/>
        <dsp:cNvSpPr/>
      </dsp:nvSpPr>
      <dsp:spPr>
        <a:xfrm>
          <a:off x="1738403" y="3220687"/>
          <a:ext cx="6347195" cy="579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Hallinnolliset seuraamukset, vahingonkorvaus ym. </a:t>
          </a:r>
          <a:endParaRPr lang="fi-FI" sz="900" kern="1200"/>
        </a:p>
      </dsp:txBody>
      <dsp:txXfrm>
        <a:off x="1738403" y="3220687"/>
        <a:ext cx="6347195" cy="579405"/>
      </dsp:txXfrm>
    </dsp:sp>
    <dsp:sp modelId="{30CD2F3F-AAFA-4E9D-8979-514504C45073}">
      <dsp:nvSpPr>
        <dsp:cNvPr id="0" name=""/>
        <dsp:cNvSpPr/>
      </dsp:nvSpPr>
      <dsp:spPr>
        <a:xfrm>
          <a:off x="1617119" y="380009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CCFBE5-5326-42F9-B001-DF3850D53E13}">
      <dsp:nvSpPr>
        <dsp:cNvPr id="0" name=""/>
        <dsp:cNvSpPr/>
      </dsp:nvSpPr>
      <dsp:spPr>
        <a:xfrm>
          <a:off x="0" y="483788"/>
          <a:ext cx="8085599" cy="5405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i="0" kern="1200" baseline="0" dirty="0"/>
            <a:t>6) </a:t>
          </a:r>
          <a:r>
            <a:rPr lang="fi-FI" sz="1400" b="1" i="0" kern="1200" baseline="0" dirty="0">
              <a:hlinkClick xmlns:r="http://schemas.openxmlformats.org/officeDocument/2006/relationships" r:id="rId1"/>
            </a:rPr>
            <a:t>20.12.2012/1020 Valtiovarainministeriön asetus arvopaperin liikkeeseenlaskijan säännöllisestä tiedonantovelvollisuudesta</a:t>
          </a:r>
          <a:r>
            <a:rPr lang="fi-FI" sz="1400" b="1" i="0" kern="1200" baseline="0" dirty="0"/>
            <a:t> (</a:t>
          </a:r>
          <a:r>
            <a:rPr lang="fi-FI" sz="1400" b="1" i="0" kern="1200" baseline="0" dirty="0">
              <a:solidFill>
                <a:srgbClr val="FF0000"/>
              </a:solidFill>
            </a:rPr>
            <a:t>jatkuva tiedonantovelvollisuus</a:t>
          </a:r>
          <a:r>
            <a:rPr lang="fi-FI" sz="1400" b="1" kern="1200" dirty="0">
              <a:solidFill>
                <a:srgbClr val="FF0000"/>
              </a:solidFill>
            </a:rPr>
            <a:t>: MAR</a:t>
          </a:r>
          <a:r>
            <a:rPr lang="fi-FI" sz="1400" b="1" kern="1200" dirty="0"/>
            <a:t>) </a:t>
          </a:r>
          <a:endParaRPr lang="fi-FI" sz="1400" kern="1200" dirty="0"/>
        </a:p>
      </dsp:txBody>
      <dsp:txXfrm>
        <a:off x="26387" y="510175"/>
        <a:ext cx="8032825" cy="487766"/>
      </dsp:txXfrm>
    </dsp:sp>
    <dsp:sp modelId="{5AD90089-E84B-4252-922C-2F6BBAD05406}">
      <dsp:nvSpPr>
        <dsp:cNvPr id="0" name=""/>
        <dsp:cNvSpPr/>
      </dsp:nvSpPr>
      <dsp:spPr>
        <a:xfrm>
          <a:off x="0" y="1064648"/>
          <a:ext cx="8085599" cy="5405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hlinkClick xmlns:r="http://schemas.openxmlformats.org/officeDocument/2006/relationships" r:id="rId2"/>
            </a:rPr>
            <a:t>7</a:t>
          </a:r>
          <a:r>
            <a:rPr lang="fi-FI" sz="1400" b="1" i="0" kern="1200" baseline="0" dirty="0">
              <a:hlinkClick xmlns:r="http://schemas.openxmlformats.org/officeDocument/2006/relationships" r:id="rId2"/>
            </a:rPr>
            <a:t>) 28.12.2017/1070 Laki kaupankäynnistä rahoitusvälineillä</a:t>
          </a:r>
          <a:r>
            <a:rPr lang="fi-FI" sz="1400" b="1" i="0" kern="1200" baseline="0" dirty="0"/>
            <a:t> (</a:t>
          </a:r>
          <a:r>
            <a:rPr lang="fi-FI" sz="1400" b="1" i="0" kern="1200" baseline="0" dirty="0" err="1">
              <a:solidFill>
                <a:srgbClr val="FF0000"/>
              </a:solidFill>
            </a:rPr>
            <a:t>MiFID</a:t>
          </a:r>
          <a:r>
            <a:rPr lang="fi-FI" sz="1400" b="1" i="0" kern="1200" baseline="0" dirty="0">
              <a:solidFill>
                <a:srgbClr val="FF0000"/>
              </a:solidFill>
            </a:rPr>
            <a:t> II</a:t>
          </a:r>
          <a:r>
            <a:rPr lang="fi-FI" sz="1400" b="1" i="0" kern="1200" baseline="0" dirty="0"/>
            <a:t>) </a:t>
          </a:r>
          <a:endParaRPr lang="fi-FI" sz="1400" kern="1200" dirty="0"/>
        </a:p>
      </dsp:txBody>
      <dsp:txXfrm>
        <a:off x="26387" y="1091035"/>
        <a:ext cx="8032825" cy="487766"/>
      </dsp:txXfrm>
    </dsp:sp>
    <dsp:sp modelId="{3ECBEF48-4C3B-4849-9901-C02884494C6A}">
      <dsp:nvSpPr>
        <dsp:cNvPr id="0" name=""/>
        <dsp:cNvSpPr/>
      </dsp:nvSpPr>
      <dsp:spPr>
        <a:xfrm>
          <a:off x="0" y="1645508"/>
          <a:ext cx="8085599" cy="5405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8</a:t>
          </a:r>
          <a:r>
            <a:rPr lang="fi-FI" sz="1400" b="1" i="0" kern="1200" baseline="0" dirty="0"/>
            <a:t>) </a:t>
          </a:r>
          <a:r>
            <a:rPr lang="fi-FI" sz="1400" b="1" i="0" kern="1200" baseline="0" dirty="0">
              <a:hlinkClick xmlns:r="http://schemas.openxmlformats.org/officeDocument/2006/relationships" r:id="rId3"/>
            </a:rPr>
            <a:t>14.12.2012/747 Sijoituspalvelulaki</a:t>
          </a:r>
          <a:r>
            <a:rPr lang="fi-FI" sz="1400" b="1" kern="1200" dirty="0"/>
            <a:t> (</a:t>
          </a:r>
          <a:r>
            <a:rPr lang="fi-FI" sz="1400" b="1" kern="1200" dirty="0" err="1">
              <a:solidFill>
                <a:srgbClr val="FF0000"/>
              </a:solidFill>
            </a:rPr>
            <a:t>MiFID</a:t>
          </a:r>
          <a:r>
            <a:rPr lang="fi-FI" sz="1400" b="1" kern="1200" dirty="0">
              <a:solidFill>
                <a:srgbClr val="FF0000"/>
              </a:solidFill>
            </a:rPr>
            <a:t> II</a:t>
          </a:r>
          <a:r>
            <a:rPr lang="fi-FI" sz="1400" b="1" kern="1200" dirty="0"/>
            <a:t>) </a:t>
          </a:r>
          <a:endParaRPr lang="fi-FI" sz="1400" kern="1200" dirty="0"/>
        </a:p>
      </dsp:txBody>
      <dsp:txXfrm>
        <a:off x="26387" y="1671895"/>
        <a:ext cx="8032825" cy="487766"/>
      </dsp:txXfrm>
    </dsp:sp>
    <dsp:sp modelId="{A94B75D2-9E58-4EBD-B594-3C54AAAA592C}">
      <dsp:nvSpPr>
        <dsp:cNvPr id="0" name=""/>
        <dsp:cNvSpPr/>
      </dsp:nvSpPr>
      <dsp:spPr>
        <a:xfrm>
          <a:off x="0" y="2226368"/>
          <a:ext cx="8085599" cy="5405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9</a:t>
          </a:r>
          <a:r>
            <a:rPr lang="fi-FI" sz="1400" b="1" i="0" kern="1200" baseline="0" dirty="0"/>
            <a:t>) Arvopaperimarkkinarikokset: rikoslaki 51 luku </a:t>
          </a:r>
          <a:r>
            <a:rPr lang="fi-FI" sz="1400" b="1" i="0" kern="1200" baseline="0" dirty="0">
              <a:hlinkClick xmlns:r="http://schemas.openxmlformats.org/officeDocument/2006/relationships" r:id="rId4"/>
            </a:rPr>
            <a:t>https://www.edilex.fi/lainsaadanto/18890039001#L51</a:t>
          </a:r>
          <a:r>
            <a:rPr lang="fi-FI" sz="1400" b="1" i="0" kern="1200" baseline="0" dirty="0"/>
            <a:t> (markkinoiden väärinkäyttö: </a:t>
          </a:r>
          <a:r>
            <a:rPr lang="fi-FI" sz="1400" b="1" i="0" kern="1200" baseline="0" dirty="0">
              <a:solidFill>
                <a:srgbClr val="FF0000"/>
              </a:solidFill>
            </a:rPr>
            <a:t>MAD, MAR</a:t>
          </a:r>
          <a:r>
            <a:rPr lang="fi-FI" sz="1400" b="1" i="0" kern="1200" baseline="0" dirty="0"/>
            <a:t>)</a:t>
          </a:r>
          <a:endParaRPr lang="fi-FI" sz="1400" kern="1200" dirty="0"/>
        </a:p>
      </dsp:txBody>
      <dsp:txXfrm>
        <a:off x="26387" y="2252755"/>
        <a:ext cx="8032825" cy="487766"/>
      </dsp:txXfrm>
    </dsp:sp>
    <dsp:sp modelId="{507D44ED-8104-465D-9B86-8F6172B28E16}">
      <dsp:nvSpPr>
        <dsp:cNvPr id="0" name=""/>
        <dsp:cNvSpPr/>
      </dsp:nvSpPr>
      <dsp:spPr>
        <a:xfrm>
          <a:off x="0" y="2807228"/>
          <a:ext cx="8085599" cy="5405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/>
            <a:t>10) </a:t>
          </a:r>
          <a:r>
            <a:rPr lang="fi-FI" sz="1400" b="1" i="0" kern="1200" baseline="0">
              <a:hlinkClick xmlns:r="http://schemas.openxmlformats.org/officeDocument/2006/relationships" r:id="rId5"/>
            </a:rPr>
            <a:t>25.8.2016/734 Joukkorahoituslaki</a:t>
          </a:r>
          <a:endParaRPr lang="fi-FI" sz="1400" kern="1200"/>
        </a:p>
      </dsp:txBody>
      <dsp:txXfrm>
        <a:off x="26387" y="2833615"/>
        <a:ext cx="8032825" cy="4877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88EA2-8E83-4AE1-B6F7-A63917F29CF0}">
      <dsp:nvSpPr>
        <dsp:cNvPr id="0" name=""/>
        <dsp:cNvSpPr/>
      </dsp:nvSpPr>
      <dsp:spPr>
        <a:xfrm>
          <a:off x="0" y="187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D34A83-F4C9-4586-B3BB-4DDD42C706BC}">
      <dsp:nvSpPr>
        <dsp:cNvPr id="0" name=""/>
        <dsp:cNvSpPr/>
      </dsp:nvSpPr>
      <dsp:spPr>
        <a:xfrm>
          <a:off x="0" y="1870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 dirty="0"/>
            <a:t>I OSA 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 dirty="0"/>
            <a:t>YLEISET SÄÄNNÖKSET</a:t>
          </a:r>
          <a:endParaRPr lang="fi-FI" sz="900" kern="1200" dirty="0"/>
        </a:p>
      </dsp:txBody>
      <dsp:txXfrm>
        <a:off x="0" y="1870"/>
        <a:ext cx="1617119" cy="1275938"/>
      </dsp:txXfrm>
    </dsp:sp>
    <dsp:sp modelId="{3544103A-6FB6-4879-97FF-FAAB64549E89}">
      <dsp:nvSpPr>
        <dsp:cNvPr id="0" name=""/>
        <dsp:cNvSpPr/>
      </dsp:nvSpPr>
      <dsp:spPr>
        <a:xfrm>
          <a:off x="1738403" y="59811"/>
          <a:ext cx="6347195" cy="1158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Soveltamisala ja määritelmät </a:t>
          </a:r>
        </a:p>
      </dsp:txBody>
      <dsp:txXfrm>
        <a:off x="1738403" y="59811"/>
        <a:ext cx="6347195" cy="1158811"/>
      </dsp:txXfrm>
    </dsp:sp>
    <dsp:sp modelId="{7E7A5E9A-6841-4927-BC74-A05BA3BDBFEE}">
      <dsp:nvSpPr>
        <dsp:cNvPr id="0" name=""/>
        <dsp:cNvSpPr/>
      </dsp:nvSpPr>
      <dsp:spPr>
        <a:xfrm>
          <a:off x="1617119" y="121862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E190E6-0F45-4DAE-A7E0-536974972D05}">
      <dsp:nvSpPr>
        <dsp:cNvPr id="0" name=""/>
        <dsp:cNvSpPr/>
      </dsp:nvSpPr>
      <dsp:spPr>
        <a:xfrm>
          <a:off x="0" y="1277809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A0D853-9FDA-48E2-807F-6739E536CDF1}">
      <dsp:nvSpPr>
        <dsp:cNvPr id="0" name=""/>
        <dsp:cNvSpPr/>
      </dsp:nvSpPr>
      <dsp:spPr>
        <a:xfrm>
          <a:off x="0" y="1277809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 dirty="0"/>
            <a:t>II OSA OSARAHOITUSVÄLINEIDEN KAUPPAPAIKAT (15.3.2019/295) </a:t>
          </a:r>
          <a:r>
            <a:rPr lang="fi-FI" sz="900" b="1" i="0" kern="1200" baseline="0" dirty="0"/>
            <a:t>2 – 6 luku</a:t>
          </a:r>
          <a:endParaRPr lang="fi-FI" sz="900" kern="1200" dirty="0"/>
        </a:p>
      </dsp:txBody>
      <dsp:txXfrm>
        <a:off x="0" y="1277809"/>
        <a:ext cx="1617119" cy="1275938"/>
      </dsp:txXfrm>
    </dsp:sp>
    <dsp:sp modelId="{D09A3AEA-3253-423B-BD75-E5CAEC86BB4F}">
      <dsp:nvSpPr>
        <dsp:cNvPr id="0" name=""/>
        <dsp:cNvSpPr/>
      </dsp:nvSpPr>
      <dsp:spPr>
        <a:xfrm>
          <a:off x="1738403" y="1297745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Säännellyn markkinan ylläpitäminen ja toiminnan järjestäminen </a:t>
          </a:r>
        </a:p>
      </dsp:txBody>
      <dsp:txXfrm>
        <a:off x="1738403" y="1297745"/>
        <a:ext cx="6347195" cy="398730"/>
      </dsp:txXfrm>
    </dsp:sp>
    <dsp:sp modelId="{AC948066-EFE6-4C27-B000-76FDE4F934C7}">
      <dsp:nvSpPr>
        <dsp:cNvPr id="0" name=""/>
        <dsp:cNvSpPr/>
      </dsp:nvSpPr>
      <dsp:spPr>
        <a:xfrm>
          <a:off x="1617119" y="169647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9AF69F-3758-4B2D-BE4B-7D59CEBE0328}">
      <dsp:nvSpPr>
        <dsp:cNvPr id="0" name=""/>
        <dsp:cNvSpPr/>
      </dsp:nvSpPr>
      <dsp:spPr>
        <a:xfrm>
          <a:off x="1738403" y="1716413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Monenkeskinen ja organisoitu kaupankäyntijärjestelmä </a:t>
          </a:r>
        </a:p>
      </dsp:txBody>
      <dsp:txXfrm>
        <a:off x="1738403" y="1716413"/>
        <a:ext cx="6347195" cy="398730"/>
      </dsp:txXfrm>
    </dsp:sp>
    <dsp:sp modelId="{ECBCA600-09F9-4C46-B029-7E9E3A89D32F}">
      <dsp:nvSpPr>
        <dsp:cNvPr id="0" name=""/>
        <dsp:cNvSpPr/>
      </dsp:nvSpPr>
      <dsp:spPr>
        <a:xfrm>
          <a:off x="1617119" y="2115143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862FC3-F2DA-4F7C-976A-109B9974C224}">
      <dsp:nvSpPr>
        <dsp:cNvPr id="0" name=""/>
        <dsp:cNvSpPr/>
      </dsp:nvSpPr>
      <dsp:spPr>
        <a:xfrm>
          <a:off x="1738403" y="2135080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Pk-yritysten kasvumarkkina </a:t>
          </a:r>
        </a:p>
      </dsp:txBody>
      <dsp:txXfrm>
        <a:off x="1738403" y="2135080"/>
        <a:ext cx="6347195" cy="398730"/>
      </dsp:txXfrm>
    </dsp:sp>
    <dsp:sp modelId="{5CC6B9E9-966F-41EC-89ED-030973A5A224}">
      <dsp:nvSpPr>
        <dsp:cNvPr id="0" name=""/>
        <dsp:cNvSpPr/>
      </dsp:nvSpPr>
      <dsp:spPr>
        <a:xfrm>
          <a:off x="1617119" y="2533811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0806D9-7B59-43B3-BFEE-53E5E4ACF712}">
      <dsp:nvSpPr>
        <dsp:cNvPr id="0" name=""/>
        <dsp:cNvSpPr/>
      </dsp:nvSpPr>
      <dsp:spPr>
        <a:xfrm>
          <a:off x="0" y="2553747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6D7E03-ABA6-40A2-9BA6-7BC484E0D6C6}">
      <dsp:nvSpPr>
        <dsp:cNvPr id="0" name=""/>
        <dsp:cNvSpPr/>
      </dsp:nvSpPr>
      <dsp:spPr>
        <a:xfrm>
          <a:off x="0" y="2553747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 dirty="0"/>
            <a:t>III OSA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 dirty="0"/>
            <a:t>KAUPANKÄYNNIN LÄPINÄKYVYYS JA RAPORTOINTIPALVELUT </a:t>
          </a:r>
          <a:r>
            <a:rPr lang="fi-FI" sz="900" b="1" i="0" kern="1200" baseline="0" dirty="0"/>
            <a:t>7 – 9 luku</a:t>
          </a:r>
          <a:endParaRPr lang="fi-FI" sz="900" kern="1200" dirty="0"/>
        </a:p>
      </dsp:txBody>
      <dsp:txXfrm>
        <a:off x="0" y="2553747"/>
        <a:ext cx="1617119" cy="12759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7324B-0F36-4163-8FCC-92751F676705}">
      <dsp:nvSpPr>
        <dsp:cNvPr id="0" name=""/>
        <dsp:cNvSpPr/>
      </dsp:nvSpPr>
      <dsp:spPr>
        <a:xfrm>
          <a:off x="950294" y="1370"/>
          <a:ext cx="2945242" cy="17671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I OSA YLEISET SÄÄNNÖKSET JA OIKEUS TARJOTA SIJOITUSPALVELUA (</a:t>
          </a:r>
          <a:r>
            <a:rPr lang="fi-FI" sz="1200" b="1" i="0" kern="1200" baseline="0"/>
            <a:t>1 – 5 luku)</a:t>
          </a:r>
          <a:endParaRPr lang="fi-FI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Sijoituspalveluyrityksen toimiluvan myöntäminen ja peruuttaminen sekä merkittävien omistajien luotettavuus</a:t>
          </a:r>
        </a:p>
      </dsp:txBody>
      <dsp:txXfrm>
        <a:off x="950294" y="1370"/>
        <a:ext cx="2945242" cy="1767145"/>
      </dsp:txXfrm>
    </dsp:sp>
    <dsp:sp modelId="{7C324114-FB47-4FF3-B67B-A903A2AD0169}">
      <dsp:nvSpPr>
        <dsp:cNvPr id="0" name=""/>
        <dsp:cNvSpPr/>
      </dsp:nvSpPr>
      <dsp:spPr>
        <a:xfrm>
          <a:off x="4190061" y="1370"/>
          <a:ext cx="2945242" cy="17671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II OSA TOIMINTAEDELLYTYKSET, HALLINTO JA OHJAUS SEKÄ TOIMINNAN JÄRJESTÄMINEN  (28.12.2017/1069) </a:t>
          </a:r>
          <a:r>
            <a:rPr lang="fi-FI" sz="1200" b="1" i="0" kern="1200" baseline="0"/>
            <a:t>6 – 9 a luku</a:t>
          </a:r>
          <a:endParaRPr lang="fi-FI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Mm. algoritminen kaupankäynti ja suora sähköinen markkinoillepääsy </a:t>
          </a:r>
        </a:p>
      </dsp:txBody>
      <dsp:txXfrm>
        <a:off x="4190061" y="1370"/>
        <a:ext cx="2945242" cy="1767145"/>
      </dsp:txXfrm>
    </dsp:sp>
    <dsp:sp modelId="{761415EE-CD20-431D-A112-DD76E353BC85}">
      <dsp:nvSpPr>
        <dsp:cNvPr id="0" name=""/>
        <dsp:cNvSpPr/>
      </dsp:nvSpPr>
      <dsp:spPr>
        <a:xfrm>
          <a:off x="2570178" y="2063040"/>
          <a:ext cx="2945242" cy="17671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III OSA MENETTELYTAVAT JA KORVAUSRAHASTO </a:t>
          </a:r>
          <a:r>
            <a:rPr lang="fi-FI" sz="1200" b="1" i="0" kern="1200" baseline="0"/>
            <a:t>10 – 11 luku </a:t>
          </a:r>
          <a:endParaRPr lang="fi-FI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b="0" kern="1200"/>
            <a:t>Menettelytavat asiakassuhteissa </a:t>
          </a:r>
          <a:endParaRPr lang="fi-FI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i="1" kern="1200" dirty="0"/>
            <a:t>Asiakkaan luokittelu ja asiakkaan asemasta sopiminen </a:t>
          </a:r>
          <a:endParaRPr lang="fi-FI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b="0" i="1" kern="1200"/>
            <a:t>Sijoituspalvelusopimus </a:t>
          </a:r>
          <a:endParaRPr lang="fi-FI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i="1" kern="1200"/>
            <a:t>Soveltuvuuden ja asianmukaisuuden arviointi </a:t>
          </a:r>
          <a:endParaRPr lang="fi-FI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b="0" i="1" kern="1200"/>
            <a:t>Sijoituspalveluyrityksen tiedonantovelvollisuus </a:t>
          </a:r>
          <a:endParaRPr lang="fi-FI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i="1" kern="1200"/>
            <a:t>Kannustimet (eturistiriidat) </a:t>
          </a:r>
          <a:endParaRPr lang="fi-FI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b="0" i="1" kern="1200"/>
            <a:t>Toimeksiantojen huolellinen toteuttaminen </a:t>
          </a:r>
          <a:endParaRPr lang="fi-FI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b="0" i="0" kern="1200" baseline="0"/>
            <a:t>Sijoittajien korvausrahasto </a:t>
          </a:r>
          <a:endParaRPr lang="fi-FI" sz="900" kern="1200"/>
        </a:p>
      </dsp:txBody>
      <dsp:txXfrm>
        <a:off x="2570178" y="2063040"/>
        <a:ext cx="2945242" cy="17671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6AA681-3202-45F8-9CCB-25A33C62976B}">
      <dsp:nvSpPr>
        <dsp:cNvPr id="0" name=""/>
        <dsp:cNvSpPr/>
      </dsp:nvSpPr>
      <dsp:spPr>
        <a:xfrm>
          <a:off x="0" y="397118"/>
          <a:ext cx="8085599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i="0" kern="1200" baseline="0"/>
            <a:t>11) </a:t>
          </a:r>
          <a:r>
            <a:rPr lang="fi-FI" sz="1300" b="1" kern="1200">
              <a:hlinkClick xmlns:r="http://schemas.openxmlformats.org/officeDocument/2006/relationships" r:id="rId1"/>
            </a:rPr>
            <a:t>16.6.2017/348 Laki arvo-osuusjärjestelmästä ja selvitystoiminnasta</a:t>
          </a:r>
          <a:endParaRPr lang="fi-FI" sz="1300" kern="1200"/>
        </a:p>
      </dsp:txBody>
      <dsp:txXfrm>
        <a:off x="14850" y="411968"/>
        <a:ext cx="8055899" cy="274500"/>
      </dsp:txXfrm>
    </dsp:sp>
    <dsp:sp modelId="{FF6CAA57-BA90-44FD-85D2-FDF1DF8BD3CE}">
      <dsp:nvSpPr>
        <dsp:cNvPr id="0" name=""/>
        <dsp:cNvSpPr/>
      </dsp:nvSpPr>
      <dsp:spPr>
        <a:xfrm>
          <a:off x="0" y="738758"/>
          <a:ext cx="8085599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i="0" kern="1200" baseline="0"/>
            <a:t>12) </a:t>
          </a:r>
          <a:r>
            <a:rPr lang="fi-FI" sz="1300" b="1" kern="1200">
              <a:hlinkClick xmlns:r="http://schemas.openxmlformats.org/officeDocument/2006/relationships" r:id="rId2"/>
            </a:rPr>
            <a:t>17.5.1991/827 Laki arvo-osuustileistä</a:t>
          </a:r>
          <a:r>
            <a:rPr lang="fi-FI" sz="1300" b="1" kern="1200"/>
            <a:t> </a:t>
          </a:r>
          <a:endParaRPr lang="fi-FI" sz="1300" kern="1200"/>
        </a:p>
      </dsp:txBody>
      <dsp:txXfrm>
        <a:off x="14850" y="753608"/>
        <a:ext cx="8055899" cy="274500"/>
      </dsp:txXfrm>
    </dsp:sp>
    <dsp:sp modelId="{10879E17-A905-4593-AC8F-3809BF0EB1FC}">
      <dsp:nvSpPr>
        <dsp:cNvPr id="0" name=""/>
        <dsp:cNvSpPr/>
      </dsp:nvSpPr>
      <dsp:spPr>
        <a:xfrm>
          <a:off x="0" y="1080398"/>
          <a:ext cx="8085599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>
              <a:hlinkClick xmlns:r="http://schemas.openxmlformats.org/officeDocument/2006/relationships" r:id="rId3"/>
            </a:rPr>
            <a:t>13</a:t>
          </a:r>
          <a:r>
            <a:rPr lang="fi-FI" sz="1300" b="1" i="0" kern="1200" baseline="0">
              <a:hlinkClick xmlns:r="http://schemas.openxmlformats.org/officeDocument/2006/relationships" r:id="rId3"/>
            </a:rPr>
            <a:t>) 14.12.2012/750 Laki arvopaperitileistä</a:t>
          </a:r>
          <a:endParaRPr lang="fi-FI" sz="1300" kern="1200"/>
        </a:p>
      </dsp:txBody>
      <dsp:txXfrm>
        <a:off x="14850" y="1095248"/>
        <a:ext cx="8055899" cy="274500"/>
      </dsp:txXfrm>
    </dsp:sp>
    <dsp:sp modelId="{AE956B5F-D850-4231-B078-18F5A678DFFA}">
      <dsp:nvSpPr>
        <dsp:cNvPr id="0" name=""/>
        <dsp:cNvSpPr/>
      </dsp:nvSpPr>
      <dsp:spPr>
        <a:xfrm>
          <a:off x="0" y="1422038"/>
          <a:ext cx="8085599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14) </a:t>
          </a:r>
          <a:r>
            <a:rPr lang="fi-FI" sz="1300" b="1" kern="1200">
              <a:hlinkClick xmlns:r="http://schemas.openxmlformats.org/officeDocument/2006/relationships" r:id="rId4"/>
            </a:rPr>
            <a:t>17.5.2019/680 Laki osakesäästötilistä (voimassa 1.6.2019 alkaen)</a:t>
          </a:r>
          <a:endParaRPr lang="fi-FI" sz="1300" kern="1200"/>
        </a:p>
      </dsp:txBody>
      <dsp:txXfrm>
        <a:off x="14850" y="1436888"/>
        <a:ext cx="8055899" cy="274500"/>
      </dsp:txXfrm>
    </dsp:sp>
    <dsp:sp modelId="{4C7269A0-6BC4-4565-9209-7EB03B00561B}">
      <dsp:nvSpPr>
        <dsp:cNvPr id="0" name=""/>
        <dsp:cNvSpPr/>
      </dsp:nvSpPr>
      <dsp:spPr>
        <a:xfrm>
          <a:off x="0" y="1763678"/>
          <a:ext cx="8085599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i="0" kern="1200" baseline="0"/>
            <a:t>15) </a:t>
          </a:r>
          <a:r>
            <a:rPr lang="fi-FI" sz="1300" b="1" i="0" kern="1200" baseline="0">
              <a:hlinkClick xmlns:r="http://schemas.openxmlformats.org/officeDocument/2006/relationships" r:id="rId5"/>
            </a:rPr>
            <a:t>26.11.1999/1084 Laki eräistä arvopaperi- ja valuuttakaupan sekä selvitysjärjestelmän ehdoista</a:t>
          </a:r>
          <a:r>
            <a:rPr lang="fi-FI" sz="1300" b="1" i="0" kern="1200" baseline="0"/>
            <a:t> </a:t>
          </a:r>
          <a:endParaRPr lang="fi-FI" sz="1300" kern="1200"/>
        </a:p>
      </dsp:txBody>
      <dsp:txXfrm>
        <a:off x="14850" y="1778528"/>
        <a:ext cx="8055899" cy="274500"/>
      </dsp:txXfrm>
    </dsp:sp>
    <dsp:sp modelId="{B49EB1F6-9774-43FC-9634-7FA2C20BE55E}">
      <dsp:nvSpPr>
        <dsp:cNvPr id="0" name=""/>
        <dsp:cNvSpPr/>
      </dsp:nvSpPr>
      <dsp:spPr>
        <a:xfrm>
          <a:off x="0" y="2105318"/>
          <a:ext cx="8085599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16) </a:t>
          </a:r>
          <a:r>
            <a:rPr lang="fi-FI" sz="1300" b="1" kern="1200">
              <a:hlinkClick xmlns:r="http://schemas.openxmlformats.org/officeDocument/2006/relationships" r:id="rId6"/>
            </a:rPr>
            <a:t>Rahoitusvakuuslaki 20.1.2004/11 </a:t>
          </a:r>
          <a:endParaRPr lang="fi-FI" sz="1300" kern="1200"/>
        </a:p>
      </dsp:txBody>
      <dsp:txXfrm>
        <a:off x="14850" y="2120168"/>
        <a:ext cx="8055899" cy="274500"/>
      </dsp:txXfrm>
    </dsp:sp>
    <dsp:sp modelId="{FEF33062-13C4-427C-8323-BCF0933C86C0}">
      <dsp:nvSpPr>
        <dsp:cNvPr id="0" name=""/>
        <dsp:cNvSpPr/>
      </dsp:nvSpPr>
      <dsp:spPr>
        <a:xfrm>
          <a:off x="0" y="2446958"/>
          <a:ext cx="8085599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17) </a:t>
          </a:r>
          <a:r>
            <a:rPr lang="fi-FI" sz="1300" b="1" kern="1200">
              <a:hlinkClick xmlns:r="http://schemas.openxmlformats.org/officeDocument/2006/relationships" r:id="rId7"/>
            </a:rPr>
            <a:t>22.2.2019/213 Sijoitusrahastolaki</a:t>
          </a:r>
          <a:endParaRPr lang="fi-FI" sz="1300" kern="1200"/>
        </a:p>
      </dsp:txBody>
      <dsp:txXfrm>
        <a:off x="14850" y="2461808"/>
        <a:ext cx="8055899" cy="274500"/>
      </dsp:txXfrm>
    </dsp:sp>
    <dsp:sp modelId="{6D356E58-57DD-4FA1-A2D7-F226166DA8FD}">
      <dsp:nvSpPr>
        <dsp:cNvPr id="0" name=""/>
        <dsp:cNvSpPr/>
      </dsp:nvSpPr>
      <dsp:spPr>
        <a:xfrm>
          <a:off x="0" y="2788598"/>
          <a:ext cx="8085599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i="0" kern="1200" baseline="0"/>
            <a:t>18) 162/2014 </a:t>
          </a:r>
          <a:r>
            <a:rPr lang="fi-FI" sz="1300" b="1" kern="1200">
              <a:hlinkClick xmlns:r="http://schemas.openxmlformats.org/officeDocument/2006/relationships" r:id="rId8"/>
            </a:rPr>
            <a:t>7.3.2014/162 Laki vaihtoehtorahastojen hoitajista</a:t>
          </a:r>
          <a:endParaRPr lang="fi-FI" sz="1300" kern="1200"/>
        </a:p>
      </dsp:txBody>
      <dsp:txXfrm>
        <a:off x="14850" y="2803448"/>
        <a:ext cx="8055899" cy="274500"/>
      </dsp:txXfrm>
    </dsp:sp>
    <dsp:sp modelId="{1E9F10BF-D138-487B-8D91-1B56C67FED78}">
      <dsp:nvSpPr>
        <dsp:cNvPr id="0" name=""/>
        <dsp:cNvSpPr/>
      </dsp:nvSpPr>
      <dsp:spPr>
        <a:xfrm>
          <a:off x="0" y="3130238"/>
          <a:ext cx="8085599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i="0" kern="1200" baseline="0"/>
            <a:t>19) </a:t>
          </a:r>
          <a:r>
            <a:rPr lang="fi-FI" sz="1300" b="1" kern="1200">
              <a:hlinkClick xmlns:r="http://schemas.openxmlformats.org/officeDocument/2006/relationships" r:id="rId9"/>
            </a:rPr>
            <a:t>19.12.1997/1173 Kiinteistörahastolaki</a:t>
          </a:r>
          <a:endParaRPr lang="fi-FI" sz="1300" kern="1200"/>
        </a:p>
      </dsp:txBody>
      <dsp:txXfrm>
        <a:off x="14850" y="3145088"/>
        <a:ext cx="8055899" cy="274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0D421D-B489-48D8-8BAC-79EB0D466E73}">
      <dsp:nvSpPr>
        <dsp:cNvPr id="0" name=""/>
        <dsp:cNvSpPr/>
      </dsp:nvSpPr>
      <dsp:spPr>
        <a:xfrm>
          <a:off x="0" y="187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CCE531-6E3B-4E8C-A1D1-01F6A433D045}">
      <dsp:nvSpPr>
        <dsp:cNvPr id="0" name=""/>
        <dsp:cNvSpPr/>
      </dsp:nvSpPr>
      <dsp:spPr>
        <a:xfrm>
          <a:off x="0" y="1870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II OSA ARVOPAPERIKESKUKSEN, KESKUSVASTAPUOLEN, SELVITYSOSAPUOLEN JA TILINHOITAJAN TOIMINTA </a:t>
          </a:r>
          <a:r>
            <a:rPr lang="fi-FI" sz="900" b="1" i="0" kern="1200" baseline="0"/>
            <a:t>2 – 3 luku</a:t>
          </a:r>
          <a:endParaRPr lang="fi-FI" sz="900" kern="1200"/>
        </a:p>
      </dsp:txBody>
      <dsp:txXfrm>
        <a:off x="0" y="1870"/>
        <a:ext cx="1617119" cy="1275938"/>
      </dsp:txXfrm>
    </dsp:sp>
    <dsp:sp modelId="{B9E64B5A-1951-4640-9B3B-18EE387A32C1}">
      <dsp:nvSpPr>
        <dsp:cNvPr id="0" name=""/>
        <dsp:cNvSpPr/>
      </dsp:nvSpPr>
      <dsp:spPr>
        <a:xfrm>
          <a:off x="1738403" y="31526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Arvopaperikeskuksen toimilupa, omistajat, hallinto ja toiminta sekä keskusvastapuoli</a:t>
          </a:r>
        </a:p>
      </dsp:txBody>
      <dsp:txXfrm>
        <a:off x="1738403" y="31526"/>
        <a:ext cx="6347195" cy="593111"/>
      </dsp:txXfrm>
    </dsp:sp>
    <dsp:sp modelId="{5C33439B-8269-4023-A7D1-F6E2F330DFE0}">
      <dsp:nvSpPr>
        <dsp:cNvPr id="0" name=""/>
        <dsp:cNvSpPr/>
      </dsp:nvSpPr>
      <dsp:spPr>
        <a:xfrm>
          <a:off x="1617119" y="624638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7A1B43-2607-4203-9EC7-D9A94BC079E3}">
      <dsp:nvSpPr>
        <dsp:cNvPr id="0" name=""/>
        <dsp:cNvSpPr/>
      </dsp:nvSpPr>
      <dsp:spPr>
        <a:xfrm>
          <a:off x="1738403" y="654294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Selvitysosapuoli ja tilinhoitaja </a:t>
          </a:r>
        </a:p>
      </dsp:txBody>
      <dsp:txXfrm>
        <a:off x="1738403" y="654294"/>
        <a:ext cx="6347195" cy="593111"/>
      </dsp:txXfrm>
    </dsp:sp>
    <dsp:sp modelId="{700690DF-3279-4697-9012-A64DFECCD0B4}">
      <dsp:nvSpPr>
        <dsp:cNvPr id="0" name=""/>
        <dsp:cNvSpPr/>
      </dsp:nvSpPr>
      <dsp:spPr>
        <a:xfrm>
          <a:off x="1617119" y="124740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4969A-B634-47E5-A1E4-41242176D619}">
      <dsp:nvSpPr>
        <dsp:cNvPr id="0" name=""/>
        <dsp:cNvSpPr/>
      </dsp:nvSpPr>
      <dsp:spPr>
        <a:xfrm>
          <a:off x="0" y="1277809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1A4073-E450-4662-BC8C-775C91BDA168}">
      <dsp:nvSpPr>
        <dsp:cNvPr id="0" name=""/>
        <dsp:cNvSpPr/>
      </dsp:nvSpPr>
      <dsp:spPr>
        <a:xfrm>
          <a:off x="0" y="1277809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 dirty="0"/>
            <a:t>III OSA 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 dirty="0"/>
            <a:t>ARVO-OSUUSJÄRJESTELMÄ </a:t>
          </a:r>
          <a:r>
            <a:rPr lang="fi-FI" sz="900" b="1" i="0" kern="1200" baseline="0" dirty="0"/>
            <a:t>4 – 6 luku</a:t>
          </a:r>
          <a:endParaRPr lang="fi-FI" sz="900" kern="1200" dirty="0"/>
        </a:p>
      </dsp:txBody>
      <dsp:txXfrm>
        <a:off x="0" y="1277809"/>
        <a:ext cx="1617119" cy="1275938"/>
      </dsp:txXfrm>
    </dsp:sp>
    <dsp:sp modelId="{152B4BA5-4002-47C7-9016-75841B42ACC2}">
      <dsp:nvSpPr>
        <dsp:cNvPr id="0" name=""/>
        <dsp:cNvSpPr/>
      </dsp:nvSpPr>
      <dsp:spPr>
        <a:xfrm>
          <a:off x="1738403" y="1307464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Arvo-osuusjärjestelmä, hallintarekisteröinti sekä kirjaus- ja selvitysrahasto </a:t>
          </a:r>
        </a:p>
      </dsp:txBody>
      <dsp:txXfrm>
        <a:off x="1738403" y="1307464"/>
        <a:ext cx="6347195" cy="593111"/>
      </dsp:txXfrm>
    </dsp:sp>
    <dsp:sp modelId="{5934C8CA-8045-48F6-8A5E-89A1FA9FB7FF}">
      <dsp:nvSpPr>
        <dsp:cNvPr id="0" name=""/>
        <dsp:cNvSpPr/>
      </dsp:nvSpPr>
      <dsp:spPr>
        <a:xfrm>
          <a:off x="1617119" y="190057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8A9AC-1443-487C-9ED9-E1292C13CEBF}">
      <dsp:nvSpPr>
        <dsp:cNvPr id="0" name=""/>
        <dsp:cNvSpPr/>
      </dsp:nvSpPr>
      <dsp:spPr>
        <a:xfrm>
          <a:off x="1738403" y="1930232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Arvopaperin ja rahoitusvälineen liittäminen arvo-osuusjärjestelmään</a:t>
          </a:r>
        </a:p>
      </dsp:txBody>
      <dsp:txXfrm>
        <a:off x="1738403" y="1930232"/>
        <a:ext cx="6347195" cy="593111"/>
      </dsp:txXfrm>
    </dsp:sp>
    <dsp:sp modelId="{C3AB9630-7CC8-485B-BCC6-7CE1BD2D16FA}">
      <dsp:nvSpPr>
        <dsp:cNvPr id="0" name=""/>
        <dsp:cNvSpPr/>
      </dsp:nvSpPr>
      <dsp:spPr>
        <a:xfrm>
          <a:off x="1617119" y="2523344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44E3E6-CB18-422E-B179-96F0421B815D}">
      <dsp:nvSpPr>
        <dsp:cNvPr id="0" name=""/>
        <dsp:cNvSpPr/>
      </dsp:nvSpPr>
      <dsp:spPr>
        <a:xfrm>
          <a:off x="0" y="2553747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4F839A-5EB1-4B96-A3CC-653A07E8D6A1}">
      <dsp:nvSpPr>
        <dsp:cNvPr id="0" name=""/>
        <dsp:cNvSpPr/>
      </dsp:nvSpPr>
      <dsp:spPr>
        <a:xfrm>
          <a:off x="0" y="2553747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IV OSA ARVOPAPERIKESKUKSEN ELVYTYS- JA KRIISINRATKAISU </a:t>
          </a:r>
          <a:r>
            <a:rPr lang="fi-FI" sz="900" b="1" i="0" kern="1200" baseline="0"/>
            <a:t>7 luku </a:t>
          </a:r>
          <a:endParaRPr lang="fi-FI" sz="900" kern="1200"/>
        </a:p>
      </dsp:txBody>
      <dsp:txXfrm>
        <a:off x="0" y="2553747"/>
        <a:ext cx="1617119" cy="127593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02DB2-129E-4CC2-8AF5-9F7B036EC158}">
      <dsp:nvSpPr>
        <dsp:cNvPr id="0" name=""/>
        <dsp:cNvSpPr/>
      </dsp:nvSpPr>
      <dsp:spPr>
        <a:xfrm>
          <a:off x="0" y="89408"/>
          <a:ext cx="8085599" cy="13689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b="1" kern="1200"/>
            <a:t>2 luku Arvopaperitilit ja niille tehtävät merkinnät</a:t>
          </a:r>
          <a:endParaRPr lang="fi-FI" sz="2600" kern="1200"/>
        </a:p>
      </dsp:txBody>
      <dsp:txXfrm>
        <a:off x="66824" y="156232"/>
        <a:ext cx="7951951" cy="1235252"/>
      </dsp:txXfrm>
    </dsp:sp>
    <dsp:sp modelId="{0F9CAF3F-9506-4D23-B8AC-1E916B2B914F}">
      <dsp:nvSpPr>
        <dsp:cNvPr id="0" name=""/>
        <dsp:cNvSpPr/>
      </dsp:nvSpPr>
      <dsp:spPr>
        <a:xfrm>
          <a:off x="0" y="1458308"/>
          <a:ext cx="8085599" cy="914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Tilinhaltijan lukuun säilytettävät arvopaperit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Tilinhaltijan oikeuden rajoitukset (pantti, ulosmittaus ym.) ja oikeuksien etusijajärjestys </a:t>
          </a:r>
        </a:p>
      </dsp:txBody>
      <dsp:txXfrm>
        <a:off x="0" y="1458308"/>
        <a:ext cx="8085599" cy="914940"/>
      </dsp:txXfrm>
    </dsp:sp>
    <dsp:sp modelId="{9CC57174-249D-429A-BAAA-1C58C50DF2F2}">
      <dsp:nvSpPr>
        <dsp:cNvPr id="0" name=""/>
        <dsp:cNvSpPr/>
      </dsp:nvSpPr>
      <dsp:spPr>
        <a:xfrm>
          <a:off x="0" y="2373248"/>
          <a:ext cx="8085599" cy="13689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b="1" kern="1200"/>
            <a:t>3 lukuArvopaperien säilyttäminen ja tilinhaltijoiden suoja säilyttäjää koskevassa maksukyvyttömyysmenettelyssä</a:t>
          </a:r>
          <a:endParaRPr lang="fi-FI" sz="2600" kern="1200"/>
        </a:p>
      </dsp:txBody>
      <dsp:txXfrm>
        <a:off x="66824" y="2440072"/>
        <a:ext cx="7951951" cy="123525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F23AD3-47A6-431C-8337-DC82990D211B}">
      <dsp:nvSpPr>
        <dsp:cNvPr id="0" name=""/>
        <dsp:cNvSpPr/>
      </dsp:nvSpPr>
      <dsp:spPr>
        <a:xfrm>
          <a:off x="2905" y="1724"/>
          <a:ext cx="8079787" cy="1807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1" kern="1200"/>
            <a:t>Markkinarakennetoimija-asetus (EMIR) 2,1 art.: ’keskusvastapuolella’ tarkoitetaan oikeushenkilöä, joka asettuu sellaisten vastapuolten väliin, joiden välisillä sopimuksilla käydään kauppaa yhdellä tai useammalla rahoitusmarkkinalla, ja joka tulee jokaiseen myyjään nähden ostajaksi ja jokaiseen ostajaan nähden myyjäksi </a:t>
          </a:r>
          <a:endParaRPr lang="fi-FI" sz="1900" kern="1200"/>
        </a:p>
      </dsp:txBody>
      <dsp:txXfrm>
        <a:off x="55838" y="54657"/>
        <a:ext cx="7973921" cy="1701401"/>
      </dsp:txXfrm>
    </dsp:sp>
    <dsp:sp modelId="{A0480C23-2D4E-4E8F-827C-3DFC2D1F4E15}">
      <dsp:nvSpPr>
        <dsp:cNvPr id="0" name=""/>
        <dsp:cNvSpPr/>
      </dsp:nvSpPr>
      <dsp:spPr>
        <a:xfrm>
          <a:off x="2905" y="2022565"/>
          <a:ext cx="2550437" cy="1807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Keskusvastapuolen selvitys sisältää laillisen velvoitteiden siirron keskusvastapuolelle, josta tulee ostaja myyjälle ja myyjä ostajalle.</a:t>
          </a:r>
        </a:p>
      </dsp:txBody>
      <dsp:txXfrm>
        <a:off x="55838" y="2075498"/>
        <a:ext cx="2444571" cy="1701401"/>
      </dsp:txXfrm>
    </dsp:sp>
    <dsp:sp modelId="{7F1E9B35-D624-4548-A0EA-4E7419D7AE16}">
      <dsp:nvSpPr>
        <dsp:cNvPr id="0" name=""/>
        <dsp:cNvSpPr/>
      </dsp:nvSpPr>
      <dsp:spPr>
        <a:xfrm>
          <a:off x="2767580" y="2022565"/>
          <a:ext cx="2550437" cy="1807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Keskusvastapuolen vastapuoliriski - tai riski siitä, että yksi kaupan osapuoli kärsii tappioita, koska toinen osapuoli ei pysty täyttämään velvoitteitaan - lieventyy.</a:t>
          </a:r>
        </a:p>
      </dsp:txBody>
      <dsp:txXfrm>
        <a:off x="2820513" y="2075498"/>
        <a:ext cx="2444571" cy="1701401"/>
      </dsp:txXfrm>
    </dsp:sp>
    <dsp:sp modelId="{0F69D302-486D-48B5-9480-BB482BA5695C}">
      <dsp:nvSpPr>
        <dsp:cNvPr id="0" name=""/>
        <dsp:cNvSpPr/>
      </dsp:nvSpPr>
      <dsp:spPr>
        <a:xfrm>
          <a:off x="5532255" y="2022565"/>
          <a:ext cx="2550437" cy="1807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Keskusvastapuoliselvitys mahdollistaa kauppojen nettoutuksen, mikä tarjoaa merkittäviä kustannussäästöjä alhaisemmista marginaalivaatimuksista, vähemmistä selvityksistä ja yksinkertaisemmista toiminnoista.</a:t>
          </a:r>
        </a:p>
      </dsp:txBody>
      <dsp:txXfrm>
        <a:off x="5585188" y="2075498"/>
        <a:ext cx="2444571" cy="1701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64DD57CB-E89B-4C8B-9936-16ACCE4D2E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E79C7FE-C5F5-4211-B5C8-0D7050C826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D7B8B-59E4-4835-9804-C1FCC5E91C05}" type="datetimeFigureOut">
              <a:rPr lang="fi-FI" smtClean="0"/>
              <a:t>10.11.2021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172B744-7A0F-42A7-B695-7A5EC8B9D2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9C58C09-4884-497D-AB59-097AD5CE37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9A090-757B-49AD-9387-3ACD486AB41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3814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E782B-06FE-4665-9081-43FC14383CEE}" type="datetimeFigureOut">
              <a:rPr lang="fi-FI" smtClean="0"/>
              <a:t>10.11.2021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9AB67-BB56-4088-95A9-164E28EB51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98412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3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1770063"/>
            <a:ext cx="7769225" cy="133191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3141663"/>
            <a:ext cx="6283325" cy="233997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5"/>
            <a:ext cx="2025650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47DF7584-CDAD-4D00-A107-C5C437D6CC2A}" type="datetime1">
              <a:rPr lang="fi-FI" smtClean="0"/>
              <a:t>10.11.2021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8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E4DA48F-BC4A-4E7A-BDC0-A997C83C5709}" type="datetime1">
              <a:rPr lang="fi-FI" smtClean="0"/>
              <a:t>10.11.2021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08E9564-FABD-43F8-97EF-6462AE199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2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1138" y="488950"/>
            <a:ext cx="1995487" cy="5229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488950"/>
            <a:ext cx="5837238" cy="5229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529BD9D-ACB7-47B3-BE86-5D8A6782A6B4}" type="datetime1">
              <a:rPr lang="fi-FI" smtClean="0"/>
              <a:t>10.11.2021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D4E0A4F-5660-4408-96C8-DF1D6F848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29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Otsikko sekä kaaviokuva tai organisaatio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martArt-paikkamerkki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i-FI" noProof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2AA0AE0-B8A9-4CE4-A2FF-B4EA683D8631}" type="datetime1">
              <a:rPr lang="fi-FI" smtClean="0"/>
              <a:t>10.11.2021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819B86B-5EC9-45C2-8A11-E9BF295CD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85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rgbClr val="FFFFFF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934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austa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190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tausta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339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3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fi-FI" noProof="0"/>
              <a:t>Drag picture to placeholder or click icon to add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1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1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730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9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44" y="5599324"/>
            <a:ext cx="2828527" cy="119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6123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D6585-48E5-41F9-8234-26C962A1FF81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10.11.2021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8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664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2" y="1685677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B23C8-3339-4429-A73C-4269D27176EA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10.11.2021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8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3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FC6EA91-EC86-47CF-8D7F-C5494701613A}" type="datetime1">
              <a:rPr lang="fi-FI" smtClean="0"/>
              <a:t>10.11.2021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00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5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 sz="1350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1" y="1770063"/>
            <a:ext cx="7769225" cy="133191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1" y="3141665"/>
            <a:ext cx="6283325" cy="23399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7"/>
            <a:ext cx="2025650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93EFEB8A-AD3C-4DB6-80A3-78F8ABE88C98}" type="datetime1">
              <a:rPr lang="fi-FI" smtClean="0"/>
              <a:t>10.11.2021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038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1" y="1582740"/>
            <a:ext cx="3916363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40"/>
            <a:ext cx="3916362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C416D00-5F11-4E01-A535-72F1E7F92DA7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10.11.2021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9198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582740"/>
            <a:ext cx="7985125" cy="4135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D9A12F3-E75C-4964-80D1-C032557EEF2E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10.11.2021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710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823BEEE-75D9-411E-BF5D-DCA653E814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5" y="1700810"/>
            <a:ext cx="8207375" cy="35427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6454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A8F13A27-4D79-494B-8C48-F8B516D1D2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5" y="1701163"/>
            <a:ext cx="8207375" cy="354243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508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448BC8AA-D5C0-458E-9CFA-2607DFB741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702080"/>
            <a:ext cx="8208000" cy="35424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388448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2759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6E9835D-8691-4E93-8D20-DA52DA8445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5" y="1989288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5" y="5438088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3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1834047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4">
            <a:extLst>
              <a:ext uri="{FF2B5EF4-FFF2-40B4-BE49-F238E27FC236}">
                <a16:creationId xmlns:a16="http://schemas.microsoft.com/office/drawing/2014/main" id="{E82FBBC3-50CF-4F4B-A774-C10AD3359D28}"/>
              </a:ext>
            </a:extLst>
          </p:cNvPr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1">
            <a:extLst>
              <a:ext uri="{FF2B5EF4-FFF2-40B4-BE49-F238E27FC236}">
                <a16:creationId xmlns:a16="http://schemas.microsoft.com/office/drawing/2014/main" id="{38EAF6CD-AAEB-4CE3-BB8F-579591E29A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5" y="1912267"/>
            <a:ext cx="820737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0070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4">
            <a:extLst>
              <a:ext uri="{FF2B5EF4-FFF2-40B4-BE49-F238E27FC236}">
                <a16:creationId xmlns:a16="http://schemas.microsoft.com/office/drawing/2014/main" id="{86CD81F8-4C43-4183-A506-4EED865AEF41}"/>
              </a:ext>
            </a:extLst>
          </p:cNvPr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9">
            <a:extLst>
              <a:ext uri="{FF2B5EF4-FFF2-40B4-BE49-F238E27FC236}">
                <a16:creationId xmlns:a16="http://schemas.microsoft.com/office/drawing/2014/main" id="{6A21C426-6ECC-42D3-AF5C-B57A8B930B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5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5" y="1513934"/>
            <a:ext cx="8207374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Date Placeholder 12">
            <a:extLst>
              <a:ext uri="{FF2B5EF4-FFF2-40B4-BE49-F238E27FC236}">
                <a16:creationId xmlns:a16="http://schemas.microsoft.com/office/drawing/2014/main" id="{E0370BBB-110D-43BB-A95E-30A5092A04A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6B3CDA22-3375-4CDA-A48E-48DD0672FB26}" type="datetime1">
              <a:rPr lang="fi-FI" smtClean="0"/>
              <a:t>10.11.2021</a:t>
            </a:fld>
            <a:endParaRPr lang="fi-FI"/>
          </a:p>
        </p:txBody>
      </p:sp>
      <p:sp>
        <p:nvSpPr>
          <p:cNvPr id="7" name="Footer Placeholder 13">
            <a:extLst>
              <a:ext uri="{FF2B5EF4-FFF2-40B4-BE49-F238E27FC236}">
                <a16:creationId xmlns:a16="http://schemas.microsoft.com/office/drawing/2014/main" id="{22DD0481-5961-4832-AB79-9D7F5B7C976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r>
              <a:rPr lang="fi-FI"/>
              <a:t>Rahoitusmarkkinaoikeus luento 3</a:t>
            </a:r>
          </a:p>
        </p:txBody>
      </p:sp>
      <p:sp>
        <p:nvSpPr>
          <p:cNvPr id="8" name="Slide Number Placeholder 14">
            <a:extLst>
              <a:ext uri="{FF2B5EF4-FFF2-40B4-BE49-F238E27FC236}">
                <a16:creationId xmlns:a16="http://schemas.microsoft.com/office/drawing/2014/main" id="{569CB021-61F7-434F-932A-92205344F6F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defTabSz="685800">
              <a:defRPr/>
            </a:lvl1pPr>
          </a:lstStyle>
          <a:p>
            <a:fld id="{65810741-6F94-4AF4-8C10-E6F9B638C322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634869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FF6C702-9426-4A6A-87F7-C9BA58D115AB}"/>
              </a:ext>
            </a:extLst>
          </p:cNvPr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>
            <a:extLst>
              <a:ext uri="{FF2B5EF4-FFF2-40B4-BE49-F238E27FC236}">
                <a16:creationId xmlns:a16="http://schemas.microsoft.com/office/drawing/2014/main" id="{B21920A8-62BD-4638-9FD2-153C79E9D6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318135"/>
            <a:ext cx="8212380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10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11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BFC74C2B-E810-44CF-8E7A-D9717DEDBA7F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BC6C6BE2-8003-4FA7-AE23-37F43AD70D91}" type="datetime1">
              <a:rPr lang="fi-FI" smtClean="0"/>
              <a:t>10.11.2021</a:t>
            </a:fld>
            <a:endParaRPr lang="fi-FI"/>
          </a:p>
        </p:txBody>
      </p:sp>
      <p:sp>
        <p:nvSpPr>
          <p:cNvPr id="8" name="Footer Placeholder 11">
            <a:extLst>
              <a:ext uri="{FF2B5EF4-FFF2-40B4-BE49-F238E27FC236}">
                <a16:creationId xmlns:a16="http://schemas.microsoft.com/office/drawing/2014/main" id="{861E1D9B-8F72-493C-B82D-221D39DE73EA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r>
              <a:rPr lang="fi-FI"/>
              <a:t>Rahoitusmarkkinaoikeus luento 3</a:t>
            </a: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3D515529-7137-4328-9365-68CFA0D62AA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defTabSz="685800">
              <a:defRPr/>
            </a:lvl1pPr>
          </a:lstStyle>
          <a:p>
            <a:fld id="{8110E6CE-9AAB-4E71-BB49-D5CF60D6D5B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1977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D1D8411-7A48-4EAD-BA72-FDC9859856F9}" type="datetime1">
              <a:rPr lang="fi-FI" smtClean="0"/>
              <a:t>10.11.2021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7115318-B184-4D96-8B12-AEF30C0C8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270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5" y="1700810"/>
            <a:ext cx="8207375" cy="35427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598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5" y="1701163"/>
            <a:ext cx="8207375" cy="354243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9082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702080"/>
            <a:ext cx="8208000" cy="35424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388448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1408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5" y="1989288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5" y="5438088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3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9035584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5" y="1912267"/>
            <a:ext cx="820737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8433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5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5" y="1513934"/>
            <a:ext cx="8207374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defTabSz="685800">
              <a:defRPr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10BD3D61-3884-476F-95A5-F83C07CEA673}" type="datetime1">
              <a:rPr lang="fi-FI" smtClean="0"/>
              <a:t>10.11.2021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defTabSz="685800">
              <a:defRPr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Rahoitusmarkkinaoikeus luento 3</a:t>
            </a: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6014008D-8E0C-4181-9C13-8F0128158D8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6035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318135"/>
            <a:ext cx="8212380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10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11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 defTabSz="685800">
              <a:defRPr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B8145B18-C70D-48B8-8842-52BD2D64012F}" type="datetime1">
              <a:rPr lang="fi-FI" smtClean="0"/>
              <a:t>10.11.2021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 defTabSz="685800">
              <a:defRPr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Rahoitusmarkkinaoikeus luento 3</a:t>
            </a: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059B1DA8-3976-43F4-8CFC-4CEB80EF9B5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854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582738"/>
            <a:ext cx="3916363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38"/>
            <a:ext cx="3916362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11BC5BA-62ED-45FC-84AF-DC858ACC99B7}" type="datetime1">
              <a:rPr lang="fi-FI" smtClean="0"/>
              <a:t>10.11.2021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8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318D78F-2C22-448E-ADE7-ECCB551659B8}" type="datetime1">
              <a:rPr lang="fi-FI" smtClean="0"/>
              <a:t>10.11.2021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8BD3956-B28E-498E-B1FC-030A16B57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2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8C806FD-F586-490E-9691-BAFA7471F447}" type="datetime1">
              <a:rPr lang="fi-FI" smtClean="0"/>
              <a:t>10.11.2021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F55807F-5274-428D-A4B1-17364F317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2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8F82065-4CCF-44E6-B3E3-1AB76A4FF9E6}" type="datetime1">
              <a:rPr lang="fi-FI" smtClean="0"/>
              <a:t>10.11.2021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1ED0E83-65B2-4A6D-9710-CE05D101F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18C26B8-16ED-479A-9279-7B18C8E96C3F}" type="datetime1">
              <a:rPr lang="fi-FI" smtClean="0"/>
              <a:t>10.11.2021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D05DAD0-B55E-4760-9A82-D872D199E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7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FFFA5C4-05C2-49E8-9CC9-F45F836F9206}" type="datetime1">
              <a:rPr lang="fi-FI" smtClean="0"/>
              <a:t>10.11.2021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FBDC196-98CA-46B3-B060-2F8AF4278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488950"/>
            <a:ext cx="79851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582738"/>
            <a:ext cx="7985125" cy="413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text styles</a:t>
            </a:r>
          </a:p>
          <a:p>
            <a:pPr lvl="1"/>
            <a:r>
              <a:rPr lang="en-US" altLang="fi-FI"/>
              <a:t>Second level</a:t>
            </a:r>
          </a:p>
          <a:p>
            <a:pPr lvl="2"/>
            <a:r>
              <a:rPr lang="en-US" altLang="fi-FI"/>
              <a:t>Third level</a:t>
            </a:r>
          </a:p>
          <a:p>
            <a:pPr lvl="3"/>
            <a:r>
              <a:rPr lang="en-US" altLang="fi-FI"/>
              <a:t>Fourth level</a:t>
            </a:r>
          </a:p>
          <a:p>
            <a:pPr lvl="4"/>
            <a:r>
              <a:rPr lang="en-US" altLang="fi-FI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0" y="6272213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E3E159-A2E4-47E0-B94E-337E39AEB44C}" type="datetime1">
              <a:rPr lang="fi-FI" smtClean="0"/>
              <a:t>10.11.2021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142038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97625"/>
            <a:ext cx="1544638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A1C212-E281-4095-9C8D-343556E33EF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571500" y="5811838"/>
            <a:ext cx="7985125" cy="6508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>
              <a:solidFill>
                <a:srgbClr val="000000"/>
              </a:solidFill>
            </a:endParaRPr>
          </a:p>
        </p:txBody>
      </p:sp>
      <p:pic>
        <p:nvPicPr>
          <p:cNvPr id="1032" name="Picture 10" descr="aalto_HSE_eng_alakulma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07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Rahoitusmarkkinaoikeus luento 3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CC045357-EA43-44F7-AD89-304B1EFA1394}" type="datetime1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10.11.2021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5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3429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95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hf hdr="0" dt="0"/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04CA34-073E-455D-AC0C-23BE273B12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56188" y="6021388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r>
              <a:rPr lang="fi-FI"/>
              <a:t>Rahoitusmarkkinaoikeus luento 3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E71555E-5AC4-4690-A139-3F87F151BC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56188" y="6180140"/>
            <a:ext cx="3619500" cy="1857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fld id="{099B6D17-BC0C-49FA-8B03-914DCF12FF09}" type="datetime1">
              <a:rPr lang="fi-FI" smtClean="0"/>
              <a:t>10.11.2021</a:t>
            </a:fld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4B13D4-8178-4FD0-A56C-9B5614948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56188" y="6365877"/>
            <a:ext cx="3619500" cy="161925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defTabSz="342900" eaLnBrk="1" hangingPunct="1">
              <a:defRPr sz="675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D5319AAA-B99E-43C5-A463-1D02749B9B1F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7391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hd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panose="020B0600070205080204" pitchFamily="34" charset="-128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panose="020B0600070205080204" pitchFamily="34" charset="-128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ヒラギノ角ゴ Pro W3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188" y="6021388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Rahoitusmarkkinaoikeus luento 3</a:t>
            </a: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188" y="6180140"/>
            <a:ext cx="3619500" cy="1857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fld id="{85077DEF-DCA0-4058-9E80-B0F48B931BBC}" type="datetime1">
              <a:rPr lang="fi-FI" smtClean="0"/>
              <a:t>10.11.2021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188" y="6365877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fld id="{DA2E2340-3C12-4380-8DE4-ACDD931F53F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155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</p:sldLayoutIdLst>
  <p:hf hd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panose="020B0600070205080204" pitchFamily="34" charset="-128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panose="020B0600070205080204" pitchFamily="34" charset="-128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ヒラギノ角ゴ Pro W3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hyperlink" Target="https://eur-lex.europa.eu/summary/chapter/2415.html" TargetMode="External"/><Relationship Id="rId7" Type="http://schemas.openxmlformats.org/officeDocument/2006/relationships/diagramColors" Target="../diagrams/colors12.xml"/><Relationship Id="rId2" Type="http://schemas.openxmlformats.org/officeDocument/2006/relationships/hyperlink" Target="https://www.edilex.fi/eu-lainsaadanto/luettelo-yritystoiminta#1.3" TargetMode="External"/><Relationship Id="rId1" Type="http://schemas.openxmlformats.org/officeDocument/2006/relationships/slideLayout" Target="../slideLayouts/slideLayout18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sdaq.com/solutions/rules-regulations-helsinki" TargetMode="External"/><Relationship Id="rId2" Type="http://schemas.openxmlformats.org/officeDocument/2006/relationships/hyperlink" Target="https://www.finanssivalvonta.fi/saantely/maarays-ja-ohjekokoelma/" TargetMode="Externa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fi-FI" altLang="fi-FI" dirty="0"/>
              <a:t>Rahoitusmarkkinaoikeus </a:t>
            </a:r>
            <a:br>
              <a:rPr lang="fi-FI" altLang="fi-FI" dirty="0"/>
            </a:br>
            <a:r>
              <a:rPr lang="fi-FI" altLang="fi-FI"/>
              <a:t>Luento 3</a:t>
            </a:r>
            <a:endParaRPr lang="en-US" altLang="fi-FI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</p:spPr>
        <p:txBody>
          <a:bodyPr anchor="t">
            <a:normAutofit/>
          </a:bodyPr>
          <a:lstStyle/>
          <a:p>
            <a:pPr eaLnBrk="1" hangingPunct="1">
              <a:spcAft>
                <a:spcPts val="600"/>
              </a:spcAft>
            </a:pPr>
            <a:r>
              <a:rPr lang="fi-FI" altLang="fi-FI"/>
              <a:t>Kansallinen ja eurooppalainen sääntely </a:t>
            </a:r>
          </a:p>
          <a:p>
            <a:pPr eaLnBrk="1" hangingPunct="1">
              <a:spcAft>
                <a:spcPts val="600"/>
              </a:spcAft>
            </a:pPr>
            <a:endParaRPr lang="fi-FI" altLang="fi-FI"/>
          </a:p>
          <a:p>
            <a:pPr eaLnBrk="1" hangingPunct="1">
              <a:spcAft>
                <a:spcPts val="600"/>
              </a:spcAft>
            </a:pPr>
            <a:r>
              <a:rPr lang="fi-FI" altLang="fi-FI"/>
              <a:t>Matti Rudanko</a:t>
            </a:r>
          </a:p>
        </p:txBody>
      </p:sp>
    </p:spTree>
    <p:extLst>
      <p:ext uri="{BB962C8B-B14F-4D97-AF65-F5344CB8AC3E}">
        <p14:creationId xmlns:p14="http://schemas.microsoft.com/office/powerpoint/2010/main" val="1885165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8D77CB-E574-406A-A43B-F0FD0489C1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Keskusvastapuoli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5584E69E-85EE-43DC-8C1B-326B012B93DA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221164774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875F5C3-B5DA-4756-9045-079155ED02E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04E91C2-972A-4E4C-9A3D-AAF2612CF3F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05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EF23AD3-47A6-431C-8337-DC82990D21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480C23-2D4E-4E8F-827C-3DFC2D1F4E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1E9B35-D624-4548-A0EA-4E7419D7AE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69D302-486D-48B5-9480-BB482BA569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536AE1-AC1B-423A-847C-718A884469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Kaupan selvitys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9B0E76EC-6B73-4107-A723-D5A77BB22954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96631902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BB2205C-1B61-4A54-B957-40E660EE2EA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8F4D4FF-8906-4727-B4E2-2ABFC115D70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25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1970F6-2FF7-46BF-9782-FEF5EE63FA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F9AFEA-C01B-4FF7-A815-F7624C716C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1C01D06-F5E0-413C-9373-0B2AF79B35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A59B4E-CF25-4E89-BEE7-1CF5846901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39B99C-778D-4D7E-A264-30E23BB932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112519-14BF-4099-AD5F-55CD5CBE0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0425C3-F475-4658-836A-7F07F09385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512CF3-A3FC-4235-81DA-A4D8C618E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E584FE-2E46-4D34-8656-3B6695A8D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640ED6-EBDE-42DC-AB55-083B97EDFB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Tärkeimmät kansalliset lait 4: pankkitoiminta ja vakuuttaminen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B6D5779-8C74-4AC2-B465-1ED6BA3821D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EC9CEC1-367C-4456-9AA1-3790C476173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8E8581BC-EDCC-4422-8855-09D73B201179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232317632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659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A8C6EF-A09C-454B-8235-7CD1663EDD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612DB1-5DB4-4426-949E-21C7FC3CAB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DE6F78-897B-408E-B225-577122ED6F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B3303C4-B2FB-4E34-95A4-DF2ACD6212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665294-4F41-4C29-A306-17F8600072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E86E66-25C5-419C-8779-617FD0A942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EFBAFC-A666-4E93-B982-67C3EDB625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marR="0" lvl="0" indent="0" algn="ctr" defTabSz="3429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fi-FI" dirty="0"/>
              <a:t>EU-lainsäädäntö 1: luottolaitokset </a:t>
            </a:r>
            <a:br>
              <a:rPr lang="fi-FI" dirty="0"/>
            </a:br>
            <a:r>
              <a:rPr kumimoji="0" lang="fi-FI" sz="157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</a:rPr>
              <a:t>(Yhteenveto EU:n rahoitusmarkkinalainsäädännöstä: </a:t>
            </a:r>
            <a:r>
              <a:rPr lang="fi-FI" sz="1600" dirty="0">
                <a:hlinkClick r:id="rId2"/>
              </a:rPr>
              <a:t>https://www.edilex.fi/eu-lainsaadanto/luettelo-yritystoiminta#1.3</a:t>
            </a:r>
            <a:r>
              <a:rPr lang="fi-FI" sz="1600" dirty="0"/>
              <a:t> tai </a:t>
            </a:r>
            <a:b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</a:rPr>
            </a:br>
            <a:r>
              <a:rPr kumimoji="0" lang="fi-FI" sz="157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hlinkClick r:id="rId3"/>
              </a:rPr>
              <a:t>https://eur-lex.europa.eu/summary/chapter/2415.html</a:t>
            </a:r>
            <a:r>
              <a:rPr kumimoji="0" lang="fi-FI" sz="157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</a:rPr>
              <a:t> )</a:t>
            </a:r>
            <a:br>
              <a:rPr kumimoji="0" lang="fi-FI" sz="157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</a:rPr>
            </a:br>
            <a:endParaRPr lang="fi-FI" dirty="0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BF993C8E-44DA-492C-BE20-58630A9A8A5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133936610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D571936-AD8A-44A8-ABB9-DB085D38E08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086FE36-5E79-48F3-AFC2-1486981514C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29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8DE0715-3DE4-4801-B053-B0E51C9B36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87F6BA3-CEAA-40A2-98F5-54C96F59A1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54210B-F600-4485-9695-22EA902F3A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16167F7-7C11-4768-857F-6F14BE9F28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5E8C6F-4402-4F50-956E-AB90ED1065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37AB61-7EB6-48B5-B185-5E648C47C3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78A8E0-DA9E-4844-B726-715E79A21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C042F5C-8938-43B1-98D3-1C69D03D74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84511E2-3485-4F93-B13E-8A84B0BF0C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32711E-E507-4A7C-B7D6-20B54EACE6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EU-lainsäädäntö 2: kuluttajarahoitus ja maksupalvelut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5E1EE83-689A-4A1D-BC48-9CA4AFEFDB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94A729C-8C94-48E8-9A38-FE633422F91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57E27684-DF25-4539-B144-BDB08DDDA006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06363757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988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2628C9-12D2-4154-AA05-6D9BE6D5C5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9EE5D3E-C641-4DE7-812A-EC8B480BA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69F86BD-6B34-4A89-BCBF-85ACD9D931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45C327A-6235-4618-B1E0-54F91007C6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73B0B42-A8DD-4D5E-9B3B-826EE58094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6E4FDF-C027-43F1-B52D-05F3213804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EU-lainsäädäntö 3 </a:t>
            </a:r>
            <a:br>
              <a:rPr lang="fi-FI" dirty="0"/>
            </a:br>
            <a:r>
              <a:rPr lang="fi-FI" dirty="0"/>
              <a:t>A</a:t>
            </a:r>
            <a:r>
              <a:rPr kumimoji="0" lang="fi-FI" sz="2700" b="1" i="0" u="none" strike="noStrike" kern="1200" cap="none" spc="-75" normalizeH="0" baseline="0" noProof="0" dirty="0" err="1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rvopaperimarkkinat</a:t>
            </a:r>
            <a:r>
              <a:rPr kumimoji="0" lang="fi-FI" sz="2700" b="1" i="0" u="none" strike="noStrike" kern="1200" cap="none" spc="-75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: listalle otto, esitteet, säännöllinen t</a:t>
            </a:r>
            <a:r>
              <a:rPr lang="fi-FI" dirty="0" err="1">
                <a:solidFill>
                  <a:srgbClr val="78BE20"/>
                </a:solidFill>
                <a:latin typeface="Arial"/>
              </a:rPr>
              <a:t>iedonantovelvollisuus</a:t>
            </a:r>
            <a:r>
              <a:rPr lang="fi-FI" dirty="0">
                <a:solidFill>
                  <a:srgbClr val="78BE20"/>
                </a:solidFill>
                <a:latin typeface="Arial"/>
              </a:rPr>
              <a:t> ja markkinat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7FAC916-3FF0-47B0-814D-F587CB23BDA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766D9C7-F674-4385-B6F3-7C5625B589C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4940300" y="6315075"/>
            <a:ext cx="3619500" cy="161925"/>
          </a:xfrm>
        </p:spPr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C2F184AF-A2F8-4973-9B1D-74A521AE0D3D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640463726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241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105B57D-4D77-4E8F-BB26-EDDFACC197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48CFC9B-7AAB-412A-97B7-1AC5221E3F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2A2F5A3-2F7A-478F-B74A-2BB124F0D4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C4821B-9605-48D2-A6C8-0AAFC1CE0C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83FE5CE-7158-4F7A-B992-937FB1243B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9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DEF1E8-2838-4CB7-9F78-1BBF70B1EA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kumimoji="0" lang="fi-FI" sz="2700" b="1" i="0" u="none" strike="noStrike" kern="1200" cap="none" spc="-75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EU-lainsäädäntö 4: </a:t>
            </a:r>
            <a:r>
              <a:rPr lang="fi-FI" dirty="0">
                <a:solidFill>
                  <a:srgbClr val="78BE20"/>
                </a:solidFill>
                <a:latin typeface="Arial"/>
              </a:rPr>
              <a:t>Julkiset ostotarjoukset </a:t>
            </a:r>
            <a:br>
              <a:rPr lang="fi-FI" dirty="0">
                <a:solidFill>
                  <a:srgbClr val="78BE20"/>
                </a:solidFill>
                <a:latin typeface="Arial"/>
              </a:rPr>
            </a:br>
            <a:r>
              <a:rPr lang="fi-FI" dirty="0">
                <a:solidFill>
                  <a:srgbClr val="78BE20"/>
                </a:solidFill>
                <a:latin typeface="Arial"/>
              </a:rPr>
              <a:t>V</a:t>
            </a:r>
            <a:r>
              <a:rPr kumimoji="0" lang="fi-FI" sz="2700" b="1" i="0" u="none" strike="noStrike" kern="1200" cap="none" spc="-75" normalizeH="0" baseline="0" noProof="0" dirty="0" err="1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äärinkäytösten</a:t>
            </a:r>
            <a:r>
              <a:rPr kumimoji="0" lang="fi-FI" sz="2700" b="1" i="0" u="none" strike="noStrike" kern="1200" cap="none" spc="-75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 estäminen </a:t>
            </a:r>
            <a:br>
              <a:rPr kumimoji="0" lang="fi-FI" sz="2700" b="1" i="0" u="none" strike="noStrike" kern="1200" cap="none" spc="-75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</a:br>
            <a:r>
              <a:rPr kumimoji="0" lang="fi-FI" sz="2700" b="1" i="0" u="none" strike="noStrike" kern="1200" cap="none" spc="-75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Sijoituspalveluyritysten insolvenssi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A841B08-D410-4C3C-9A23-77A0D160CCD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8B30E79-DD40-49E1-B774-6D02A4A8E6B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Sisällön paikkamerkki 2">
            <a:extLst>
              <a:ext uri="{FF2B5EF4-FFF2-40B4-BE49-F238E27FC236}">
                <a16:creationId xmlns:a16="http://schemas.microsoft.com/office/drawing/2014/main" id="{6EEC424F-9680-4925-87C9-ED1AC659559A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153303343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137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1C6C411-E940-45E9-AAFD-D406D83DC5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E00FE82-5DFD-4C54-B7E4-8C51FA8D30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2E7F73B-096E-41AD-A46A-1143F22355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C38F176-16A7-4663-B62E-4A68EB06E0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2A4B9C5-2C48-44A6-8C2B-C5655C5AC9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8571BBD-5C7C-45FB-A4CC-CD81058E7E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2FF449-319C-4542-9B2F-0FA32D972E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EU-lainsäädäntö 5: </a:t>
            </a:r>
            <a:br>
              <a:rPr lang="fi-FI" dirty="0"/>
            </a:br>
            <a:r>
              <a:rPr lang="fi-FI" dirty="0"/>
              <a:t>Sijoitusrahastot sekä</a:t>
            </a:r>
            <a:br>
              <a:rPr lang="fi-FI" dirty="0"/>
            </a:br>
            <a:r>
              <a:rPr lang="fi-FI" dirty="0"/>
              <a:t>Rahoitusvakuudet ja selvityksen lopullisuus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BFC18C2-2515-43E8-A288-C1DFF9A8880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73B6CD3-6C37-4FFD-B86F-7A34D61713D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FB35806F-AC28-452D-8697-E4C706653890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527034725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562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5DD7BF0-118E-4F60-9CBA-1877E62883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88503D9-92A1-4D41-98BD-A6FD260E3D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0C0BCDD-6A0D-41C1-9FB0-4A93A87E5A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DE96877-61C3-4738-B7BA-AD1D5D1421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EA5B8CB-8455-443A-A55D-2E2A5D766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</p:spPr>
        <p:txBody>
          <a:bodyPr/>
          <a:lstStyle/>
          <a:p>
            <a:r>
              <a:rPr lang="en-US" dirty="0" err="1"/>
              <a:t>Viranomaismääräykset</a:t>
            </a:r>
            <a:r>
              <a:rPr lang="en-US" dirty="0"/>
              <a:t> ja </a:t>
            </a:r>
            <a:br>
              <a:rPr lang="en-US" dirty="0"/>
            </a:br>
            <a:r>
              <a:rPr lang="en-US" dirty="0" err="1"/>
              <a:t>Pörssin</a:t>
            </a:r>
            <a:r>
              <a:rPr lang="en-US" dirty="0"/>
              <a:t> </a:t>
            </a:r>
            <a:r>
              <a:rPr lang="en-US" dirty="0" err="1"/>
              <a:t>itsesääntely</a:t>
            </a:r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F401C32-2FE8-43B0-B0D7-3B50CA94A7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1501" y="1582740"/>
            <a:ext cx="3916363" cy="4135437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Finanssivalvonnan määräykset ja ohjeet: </a:t>
            </a:r>
          </a:p>
          <a:p>
            <a:pPr marL="463950" lvl="1" indent="-285750">
              <a:buFont typeface="Arial" panose="020B0604020202020204" pitchFamily="34" charset="0"/>
              <a:buChar char="•"/>
            </a:pPr>
            <a:r>
              <a:rPr lang="fi-FI" sz="2100" dirty="0">
                <a:hlinkClick r:id="rId2"/>
              </a:rPr>
              <a:t>https://www.finanssivalvonta.fi/saantely/maarays-ja-ohjekokoelma/</a:t>
            </a:r>
            <a:r>
              <a:rPr lang="fi-FI" sz="21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Helsingin Pörssin säännöt: </a:t>
            </a:r>
          </a:p>
          <a:p>
            <a:pPr marL="463950" lvl="1" indent="-285750">
              <a:buFont typeface="Arial" panose="020B0604020202020204" pitchFamily="34" charset="0"/>
              <a:buChar char="•"/>
            </a:pPr>
            <a:r>
              <a:rPr lang="fi-FI" sz="2100" dirty="0">
                <a:hlinkClick r:id="rId3"/>
              </a:rPr>
              <a:t>https://www.nasdaq.com/solutions/rules-regulations-helsinki</a:t>
            </a:r>
            <a:r>
              <a:rPr lang="fi-FI" sz="2100" dirty="0"/>
              <a:t> </a:t>
            </a:r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0101DFE4-FDA5-4ECB-8FFC-AD6086931E3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609" y="1826915"/>
            <a:ext cx="3677017" cy="2754213"/>
          </a:xfrm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45EA840-C2CA-4855-879A-02B4583FD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40300" y="5953125"/>
            <a:ext cx="3619500" cy="1587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fi-FI" sz="400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46B919E-3D3D-4038-98F2-CCD1E6AEC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40300" y="6297615"/>
            <a:ext cx="3619500" cy="1619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1C07628F-9402-FB47-93B5-FC3C3BFEEBE0}" type="slidenum">
              <a:rPr lang="fi-FI" sz="500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18</a:t>
            </a:fld>
            <a:endParaRPr lang="fi-FI" sz="5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198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4201" y="398460"/>
            <a:ext cx="8085599" cy="1195798"/>
          </a:xfrm>
        </p:spPr>
        <p:txBody>
          <a:bodyPr/>
          <a:lstStyle/>
          <a:p>
            <a:pPr algn="ctr"/>
            <a:r>
              <a:rPr lang="fi-FI" sz="2400" dirty="0"/>
              <a:t>Tärkeimmät kansalliset lait 1</a:t>
            </a:r>
            <a:br>
              <a:rPr lang="fi-FI" sz="2400" dirty="0"/>
            </a:br>
            <a:r>
              <a:rPr lang="fi-FI" sz="2400" dirty="0"/>
              <a:t>Arvopaperimarkkinat 1: AML, listalle ottaminen ja esite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>
          <a:xfrm>
            <a:off x="4942496" y="6248218"/>
            <a:ext cx="3619500" cy="161925"/>
          </a:xfrm>
        </p:spPr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93FE95DB-8657-4849-BF20-B8E64642A02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885193165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544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297A571-6E67-444F-9184-B22C21EAD4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55E3CE-0CFB-4AE1-8722-3986776ED9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A4DAB1B-6052-408C-9FD5-99B35F837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182241E-85B1-4575-82C0-EB901E4E64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8319B6A-B580-47F1-BCD0-6AAEBABE07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AF3568-AD65-497C-8AC3-9E57E528C8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941" y="383813"/>
            <a:ext cx="8085599" cy="1195798"/>
          </a:xfrm>
        </p:spPr>
        <p:txBody>
          <a:bodyPr/>
          <a:lstStyle/>
          <a:p>
            <a:pPr algn="ctr"/>
            <a:r>
              <a:rPr lang="fi-FI" dirty="0"/>
              <a:t>Arvopaperimarkkinalaki (AML)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0969082C-9285-4BFF-8290-09930F040B9C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626539040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A3D9DEF-B936-49CF-B86B-C81A3C5C665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AEF3963-E189-4B90-A235-35A79A24C15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28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255BDA8-84D9-4421-9626-FE5A6DA76A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9817E7C-D61E-4479-9414-D72926C4FA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BA4E2FF-E0F9-4DE9-A0D0-042CEBD08B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9E2ABD-BD32-485D-88F8-A036FE8153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A9F9B8-77F5-445A-A56E-98A0C27231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E43AC1A-8CBD-4B6E-BF17-49FDC18E08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E7CE83-D544-4A5A-B1A3-AFF30B8F8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70BC1C5-23A1-49F4-BF51-2B310D3D11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87793BA-226F-492F-BDB2-40CB61EA1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E45A3C0-7CB5-466D-86DF-61E2442DD2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51504C-2D1E-4494-AE91-3B28E1FF12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3B95FC-973F-41E9-9405-480EAC6C6B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A77E6A3-F8AF-4311-AA89-0751C5533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6FB7338-DB3F-453B-99BC-3144F0D513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9A2C8D-4122-42CF-9865-205EAC86C3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BBB928-1322-4201-96E5-BF279A44E1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B05AF2C-B1F1-49CE-A567-A1A79849A5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B493A64-87BD-4AB3-99A5-56194A7F70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0CD2F3F-AAFA-4E9D-8979-514504C450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8DE5A7-BB64-41AE-A1CB-75CC45F377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D27311-3586-41F0-95E0-63F2E2273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kumimoji="0" lang="fi-FI" sz="2400" b="1" i="0" u="none" strike="noStrike" kern="1200" cap="none" spc="-75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Tärkeimmät kansalliset lait 2</a:t>
            </a:r>
            <a:r>
              <a:rPr lang="fi-FI" sz="2400" dirty="0">
                <a:solidFill>
                  <a:srgbClr val="78BE20"/>
                </a:solidFill>
                <a:latin typeface="Arial"/>
              </a:rPr>
              <a:t> </a:t>
            </a:r>
            <a:br>
              <a:rPr lang="fi-FI" sz="2400" dirty="0">
                <a:solidFill>
                  <a:srgbClr val="78BE20"/>
                </a:solidFill>
                <a:latin typeface="Arial"/>
              </a:rPr>
            </a:br>
            <a:r>
              <a:rPr lang="fi-FI" sz="2400" dirty="0">
                <a:solidFill>
                  <a:srgbClr val="78BE20"/>
                </a:solidFill>
                <a:latin typeface="Arial"/>
              </a:rPr>
              <a:t>A</a:t>
            </a:r>
            <a:r>
              <a:rPr kumimoji="0" lang="fi-FI" sz="2400" b="1" i="0" u="none" strike="noStrike" kern="1200" cap="none" spc="-75" normalizeH="0" baseline="0" noProof="0" dirty="0" err="1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rvopaperimarkkinat</a:t>
            </a:r>
            <a:r>
              <a:rPr kumimoji="0" lang="fi-FI" sz="2400" b="1" i="0" u="none" strike="noStrike" kern="1200" cap="none" spc="-75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 2: säännöllinen tiedonantovelvollisuus, kaupankäynti, sijoituspalvelut ym.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6355244-1F52-40AC-B01B-A4F9101761C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8152A1B-75FF-4D37-8250-AAC03C97DDA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584C6ED4-FD05-4D5C-B16D-6294670FF84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823072164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466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CCFBE5-5326-42F9-B001-DF3850D53E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D90089-E84B-4252-922C-2F6BBAD054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CBEF48-4C3B-4849-9901-C02884494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4B75D2-9E58-4EBD-B594-3C54AAAA59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7D44ED-8104-465D-9B86-8F6172B28E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1D2A9D-2E4C-4A23-9253-65A1D5D0AA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LAKI KAUPANKÄYNNISTÄ RAHOITUSVÄLINEILLÄ</a:t>
            </a:r>
            <a:br>
              <a:rPr lang="fi-FI" dirty="0"/>
            </a:br>
            <a:r>
              <a:rPr lang="fi-FI" dirty="0"/>
              <a:t>(IMPLEMENTOI OSALTAAN MIFID II:TA)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1ED4C011-5D02-42C7-B76C-FFE9617C969A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559518033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EB5303E-81E4-4504-BE2C-B53475AF800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8910C9E-E0ED-4DB7-A0BD-FF8BA40F1E2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78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088EA2-8E83-4AE1-B6F7-A63917F29C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BD34A83-F4C9-4586-B3BB-4DDD42C706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7A5E9A-6841-4927-BC74-A05BA3BDBF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44103A-6FB6-4879-97FF-FAAB64549E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E190E6-0F45-4DAE-A7E0-536974972D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A0D853-9FDA-48E2-807F-6739E536CD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948066-EFE6-4C27-B000-76FDE4F934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9A3AEA-3253-423B-BD75-E5CAEC86BB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CBCA600-09F9-4C46-B029-7E9E3A89D3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89AF69F-3758-4B2D-BE4B-7D59CEBE03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CC6B9E9-966F-41EC-89ED-030973A5A2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1862FC3-F2DA-4F7C-976A-109B9974C2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20806D9-7B59-43B3-BFEE-53E5E4ACF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6D7E03-ABA6-40A2-9BA6-7BC484E0D6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CAA6AB-6C43-4BEE-B6B8-2CB834C267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Sijoituspalvelulaki </a:t>
            </a:r>
            <a:br>
              <a:rPr lang="fi-FI" dirty="0"/>
            </a:br>
            <a:r>
              <a:rPr lang="fi-FI" dirty="0"/>
              <a:t>(Implementoi osaltaan </a:t>
            </a:r>
            <a:r>
              <a:rPr lang="fi-FI" dirty="0" err="1"/>
              <a:t>MiFID</a:t>
            </a:r>
            <a:r>
              <a:rPr lang="fi-FI" dirty="0"/>
              <a:t> II:ta)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9E808C6-8683-40A9-BB34-0204F55FA7D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5E34C85-1199-4226-9B8D-7BADD55F993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AA5F78DE-DF08-452B-9314-15525B655447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01776567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470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4D7324B-0F36-4163-8FCC-92751F6767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C324114-FB47-4FF3-B67B-A903A2AD01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1415EE-CD20-431D-A112-DD76E353B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F1AA54-3E5A-4692-8276-3129F726D2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Tärkeimmät kansalliset lait 3: arvo-osuusjärjestelmä ja selvitystoiminta sekä sijoitus- ja kiinteistörahastot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15A3024-951C-4273-AAD4-9360AEC9981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CDE0D25-81F3-4AE3-B526-BF34ABEF556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2F11413F-C2E7-4798-90A3-BDF3D789F827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190891610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481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66AA681-3202-45F8-9CCB-25A33C6297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F6CAA57-BA90-44FD-85D2-FDF1DF8BD3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0879E17-A905-4593-AC8F-3809BF0EB1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956B5F-D850-4231-B078-18F5A678DF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C7269A0-6BC4-4565-9209-7EB03B0056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49EB1F6-9774-43FC-9634-7FA2C20BE5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EF33062-13C4-427C-8323-BCF0933C86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D356E58-57DD-4FA1-A2D7-F226166DA8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E9F10BF-D138-487B-8D91-1B56C67FED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52F616-99B4-4F31-8130-F3EC9E299A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Laki arvo-osuusjärjestelmästä ja selvitystoiminnasta </a:t>
            </a:r>
            <a:br>
              <a:rPr lang="fi-FI" b="1" dirty="0"/>
            </a:br>
            <a:endParaRPr lang="fi-FI" dirty="0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22B8B6F1-823D-4E3E-ACA7-9CB6B82B6AA0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48285516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C6FE6F2-5620-409B-822C-E3E4B0F6D28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B4FF5A-B2C1-4697-9A2C-AF405074428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21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F0D421D-B489-48D8-8BAC-79EB0D466E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9CCE531-6E3B-4E8C-A1D1-01F6A433D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C33439B-8269-4023-A7D1-F6E2F330DF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9E64B5A-1951-4640-9B3B-18EE387A32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0690DF-3279-4697-9012-A64DFECCD0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07A1B43-2607-4203-9EC7-D9A94BC07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C4969A-B634-47E5-A1E4-41242176D6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41A4073-E450-4662-BC8C-775C91BDA1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34C8CA-8045-48F6-8A5E-89A1FA9FB7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2B4BA5-4002-47C7-9016-75841B42AC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AB9630-7CC8-485B-BCC6-7CE1BD2D16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68A9AC-1443-487C-9ED9-E1292C13CE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44E3E6-CB18-422E-B179-96F0421B81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4F839A-5EB1-4B96-A3CC-653A07E8D6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C0268C-72DC-4F72-9458-A017B86E25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Laki arvopaperitileistä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74487A9E-1C23-462A-88D0-7F8947AB0998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489797574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30C0AF9-7A2D-486F-A93E-618942B8BD7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136817A-AA2C-483D-9E9A-F5CCE33887D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502DB2-129E-4CC2-8AF5-9F7B036EC1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9CAF3F-9506-4D23-B8AC-1E916B2B91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CC57174-249D-429A-BAAA-1C58C50DF2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aalto_economics">
  <a:themeElements>
    <a:clrScheme name="aalto_economics 1">
      <a:dk1>
        <a:srgbClr val="000000"/>
      </a:dk1>
      <a:lt1>
        <a:srgbClr val="FFFFFF"/>
      </a:lt1>
      <a:dk2>
        <a:srgbClr val="6639B7"/>
      </a:dk2>
      <a:lt2>
        <a:srgbClr val="FECB00"/>
      </a:lt2>
      <a:accent1>
        <a:srgbClr val="009B3A"/>
      </a:accent1>
      <a:accent2>
        <a:srgbClr val="FF7900"/>
      </a:accent2>
      <a:accent3>
        <a:srgbClr val="FFFFFF"/>
      </a:accent3>
      <a:accent4>
        <a:srgbClr val="000000"/>
      </a:accent4>
      <a:accent5>
        <a:srgbClr val="AACBAE"/>
      </a:accent5>
      <a:accent6>
        <a:srgbClr val="E76D00"/>
      </a:accent6>
      <a:hlink>
        <a:srgbClr val="0065BD"/>
      </a:hlink>
      <a:folHlink>
        <a:srgbClr val="ED2939"/>
      </a:folHlink>
    </a:clrScheme>
    <a:fontScheme name="aalto_econom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alto_economics 1">
        <a:dk1>
          <a:srgbClr val="000000"/>
        </a:dk1>
        <a:lt1>
          <a:srgbClr val="FFFFFF"/>
        </a:lt1>
        <a:dk2>
          <a:srgbClr val="6639B7"/>
        </a:dk2>
        <a:lt2>
          <a:srgbClr val="FECB00"/>
        </a:lt2>
        <a:accent1>
          <a:srgbClr val="009B3A"/>
        </a:accent1>
        <a:accent2>
          <a:srgbClr val="FF7900"/>
        </a:accent2>
        <a:accent3>
          <a:srgbClr val="FFFFFF"/>
        </a:accent3>
        <a:accent4>
          <a:srgbClr val="000000"/>
        </a:accent4>
        <a:accent5>
          <a:srgbClr val="AACBAE"/>
        </a:accent5>
        <a:accent6>
          <a:srgbClr val="E76D00"/>
        </a:accent6>
        <a:hlink>
          <a:srgbClr val="0065BD"/>
        </a:hlink>
        <a:folHlink>
          <a:srgbClr val="ED29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lto_BIZ_121031">
  <a:themeElements>
    <a:clrScheme name="AALTO -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78BE20"/>
      </a:accent1>
      <a:accent2>
        <a:srgbClr val="EF3340"/>
      </a:accent2>
      <a:accent3>
        <a:srgbClr val="005EB8"/>
      </a:accent3>
      <a:accent4>
        <a:srgbClr val="00965E"/>
      </a:accent4>
      <a:accent5>
        <a:srgbClr val="7D55C7"/>
      </a:accent5>
      <a:accent6>
        <a:srgbClr val="FFA3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3.xml><?xml version="1.0" encoding="utf-8"?>
<a:theme xmlns:a="http://schemas.openxmlformats.org/drawingml/2006/main" name="3_Aalto University">
  <a:themeElements>
    <a:clrScheme name="Aalto-kauppa">
      <a:dk1>
        <a:sysClr val="windowText" lastClr="000000"/>
      </a:dk1>
      <a:lt1>
        <a:sysClr val="window" lastClr="FFFFFF"/>
      </a:lt1>
      <a:dk2>
        <a:srgbClr val="78BE20"/>
      </a:dk2>
      <a:lt2>
        <a:srgbClr val="8C857B"/>
      </a:lt2>
      <a:accent1>
        <a:srgbClr val="78BE20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4.xml><?xml version="1.0" encoding="utf-8"?>
<a:theme xmlns:a="http://schemas.openxmlformats.org/drawingml/2006/main" name="Aalto University">
  <a:themeElements>
    <a:clrScheme name="Aalto-kauppa">
      <a:dk1>
        <a:sysClr val="windowText" lastClr="000000"/>
      </a:dk1>
      <a:lt1>
        <a:sysClr val="window" lastClr="FFFFFF"/>
      </a:lt1>
      <a:dk2>
        <a:srgbClr val="78BE20"/>
      </a:dk2>
      <a:lt2>
        <a:srgbClr val="8C857B"/>
      </a:lt2>
      <a:accent1>
        <a:srgbClr val="78BE20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5808</TotalTime>
  <Words>1467</Words>
  <Application>Microsoft Office PowerPoint</Application>
  <PresentationFormat>Näytössä katseltava diaesitys (4:3)</PresentationFormat>
  <Paragraphs>169</Paragraphs>
  <Slides>18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18</vt:i4>
      </vt:variant>
    </vt:vector>
  </HeadingPairs>
  <TitlesOfParts>
    <vt:vector size="27" baseType="lpstr">
      <vt:lpstr>Arial</vt:lpstr>
      <vt:lpstr>Calibri</vt:lpstr>
      <vt:lpstr>Courier New</vt:lpstr>
      <vt:lpstr>Georgia</vt:lpstr>
      <vt:lpstr>Lucida Grande</vt:lpstr>
      <vt:lpstr>aalto_economics</vt:lpstr>
      <vt:lpstr>Aalto_BIZ_121031</vt:lpstr>
      <vt:lpstr>3_Aalto University</vt:lpstr>
      <vt:lpstr>Aalto University</vt:lpstr>
      <vt:lpstr>Rahoitusmarkkinaoikeus  Luento 3</vt:lpstr>
      <vt:lpstr>Tärkeimmät kansalliset lait 1 Arvopaperimarkkinat 1: AML, listalle ottaminen ja esite</vt:lpstr>
      <vt:lpstr>Arvopaperimarkkinalaki (AML) </vt:lpstr>
      <vt:lpstr>Tärkeimmät kansalliset lait 2  Arvopaperimarkkinat 2: säännöllinen tiedonantovelvollisuus, kaupankäynti, sijoituspalvelut ym.</vt:lpstr>
      <vt:lpstr>LAKI KAUPANKÄYNNISTÄ RAHOITUSVÄLINEILLÄ (IMPLEMENTOI OSALTAAN MIFID II:TA) </vt:lpstr>
      <vt:lpstr>Sijoituspalvelulaki  (Implementoi osaltaan MiFID II:ta) </vt:lpstr>
      <vt:lpstr>Tärkeimmät kansalliset lait 3: arvo-osuusjärjestelmä ja selvitystoiminta sekä sijoitus- ja kiinteistörahastot </vt:lpstr>
      <vt:lpstr>Laki arvo-osuusjärjestelmästä ja selvitystoiminnasta  </vt:lpstr>
      <vt:lpstr>Laki arvopaperitileistä </vt:lpstr>
      <vt:lpstr>Keskusvastapuoli </vt:lpstr>
      <vt:lpstr>Kaupan selvitys </vt:lpstr>
      <vt:lpstr>Tärkeimmät kansalliset lait 4: pankkitoiminta ja vakuuttaminen </vt:lpstr>
      <vt:lpstr>EU-lainsäädäntö 1: luottolaitokset  (Yhteenveto EU:n rahoitusmarkkinalainsäädännöstä: https://www.edilex.fi/eu-lainsaadanto/luettelo-yritystoiminta#1.3 tai  https://eur-lex.europa.eu/summary/chapter/2415.html ) </vt:lpstr>
      <vt:lpstr>EU-lainsäädäntö 2: kuluttajarahoitus ja maksupalvelut </vt:lpstr>
      <vt:lpstr>EU-lainsäädäntö 3  Arvopaperimarkkinat: listalle otto, esitteet, säännöllinen tiedonantovelvollisuus ja markkinat</vt:lpstr>
      <vt:lpstr>EU-lainsäädäntö 4: Julkiset ostotarjoukset  Väärinkäytösten estäminen  Sijoituspalveluyritysten insolvenssi</vt:lpstr>
      <vt:lpstr>EU-lainsäädäntö 5:  Sijoitusrahastot sekä Rahoitusvakuudet ja selvityksen lopullisuus </vt:lpstr>
      <vt:lpstr>Viranomaismääräykset ja  Pörssin itsesääntely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Aspects of Finance</dc:title>
  <dc:creator>rudanko</dc:creator>
  <cp:lastModifiedBy>Matti Rudanko</cp:lastModifiedBy>
  <cp:revision>270</cp:revision>
  <dcterms:created xsi:type="dcterms:W3CDTF">2013-08-22T10:58:33Z</dcterms:created>
  <dcterms:modified xsi:type="dcterms:W3CDTF">2021-11-10T12:37:01Z</dcterms:modified>
</cp:coreProperties>
</file>