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DDDBB8F-4F77-4F3D-9CDA-51D5E62DD8DF}" type="datetimeFigureOut">
              <a:rPr lang="fi-FI" smtClean="0"/>
              <a:t>8.7.2019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7BA1FF7-91CF-47B7-B974-47D9DC763731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Uttal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467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Ä -&gt; 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Alltid</a:t>
            </a:r>
            <a:r>
              <a:rPr lang="fi-FI" dirty="0" smtClean="0"/>
              <a:t> </a:t>
            </a:r>
            <a:r>
              <a:rPr lang="fi-FI" dirty="0" err="1" smtClean="0"/>
              <a:t>förutom</a:t>
            </a:r>
            <a:r>
              <a:rPr lang="fi-FI" dirty="0" smtClean="0"/>
              <a:t> </a:t>
            </a:r>
            <a:r>
              <a:rPr lang="fi-FI" dirty="0" err="1" smtClean="0"/>
              <a:t>framom</a:t>
            </a:r>
            <a:r>
              <a:rPr lang="fi-FI" dirty="0" smtClean="0"/>
              <a:t> ”R”</a:t>
            </a:r>
          </a:p>
          <a:p>
            <a:r>
              <a:rPr lang="fi-FI" dirty="0" err="1" smtClean="0"/>
              <a:t>Läkare</a:t>
            </a:r>
            <a:r>
              <a:rPr lang="fi-FI" dirty="0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leekkare</a:t>
            </a:r>
            <a:r>
              <a:rPr lang="fi-FI" dirty="0" smtClean="0"/>
              <a:t>) – </a:t>
            </a:r>
            <a:r>
              <a:rPr lang="fi-FI" dirty="0" err="1" smtClean="0"/>
              <a:t>lärare</a:t>
            </a:r>
            <a:r>
              <a:rPr lang="fi-FI" dirty="0" smtClean="0"/>
              <a:t> (</a:t>
            </a:r>
            <a:r>
              <a:rPr lang="fi-FI" dirty="0" err="1" smtClean="0"/>
              <a:t>läärare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Näs</a:t>
            </a:r>
            <a:r>
              <a:rPr lang="fi-FI" dirty="0" smtClean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nees</a:t>
            </a:r>
            <a:r>
              <a:rPr lang="fi-FI" dirty="0" smtClean="0"/>
              <a:t>) – </a:t>
            </a:r>
            <a:r>
              <a:rPr lang="fi-FI" dirty="0" err="1" smtClean="0"/>
              <a:t>när</a:t>
            </a:r>
            <a:r>
              <a:rPr lang="fi-FI" dirty="0" smtClean="0"/>
              <a:t> (</a:t>
            </a:r>
            <a:r>
              <a:rPr lang="fi-FI" dirty="0" err="1" smtClean="0"/>
              <a:t>näär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Tillfälle</a:t>
            </a:r>
            <a:r>
              <a:rPr lang="fi-FI" dirty="0" smtClean="0"/>
              <a:t> (</a:t>
            </a:r>
            <a:r>
              <a:rPr lang="fi-FI" dirty="0" err="1" smtClean="0"/>
              <a:t>tillfelle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Ämne</a:t>
            </a:r>
            <a:r>
              <a:rPr lang="fi-FI" dirty="0" smtClean="0"/>
              <a:t> (</a:t>
            </a:r>
            <a:r>
              <a:rPr lang="fi-FI" dirty="0" err="1" smtClean="0"/>
              <a:t>emne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Säga</a:t>
            </a:r>
            <a:r>
              <a:rPr lang="fi-FI" dirty="0" smtClean="0"/>
              <a:t> (</a:t>
            </a:r>
            <a:r>
              <a:rPr lang="fi-FI" dirty="0" err="1" smtClean="0"/>
              <a:t>seja</a:t>
            </a:r>
            <a:r>
              <a:rPr lang="fi-FI" dirty="0" smtClean="0"/>
              <a:t>)</a:t>
            </a: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9916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 - Ä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 err="1" smtClean="0"/>
              <a:t>Alltid</a:t>
            </a:r>
            <a:r>
              <a:rPr lang="fi-FI" dirty="0" smtClean="0"/>
              <a:t> </a:t>
            </a:r>
            <a:r>
              <a:rPr lang="fi-FI" dirty="0" err="1" smtClean="0"/>
              <a:t>framom</a:t>
            </a:r>
            <a:r>
              <a:rPr lang="fi-FI" dirty="0" smtClean="0"/>
              <a:t> ”R”</a:t>
            </a:r>
          </a:p>
          <a:p>
            <a:endParaRPr lang="fi-FI" dirty="0"/>
          </a:p>
          <a:p>
            <a:r>
              <a:rPr lang="fi-FI" dirty="0" err="1" smtClean="0"/>
              <a:t>Kommer</a:t>
            </a:r>
            <a:r>
              <a:rPr lang="fi-FI" dirty="0" smtClean="0"/>
              <a:t> (</a:t>
            </a:r>
            <a:r>
              <a:rPr lang="fi-FI" dirty="0" err="1" smtClean="0"/>
              <a:t>kommär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Stationer</a:t>
            </a:r>
            <a:r>
              <a:rPr lang="fi-FI" dirty="0" smtClean="0"/>
              <a:t> (</a:t>
            </a:r>
            <a:r>
              <a:rPr lang="fi-FI" dirty="0" err="1" smtClean="0"/>
              <a:t>statsuunär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Energi</a:t>
            </a:r>
            <a:r>
              <a:rPr lang="fi-FI" dirty="0" smtClean="0"/>
              <a:t> (</a:t>
            </a:r>
            <a:r>
              <a:rPr lang="fi-FI" dirty="0" err="1" smtClean="0"/>
              <a:t>enärshii</a:t>
            </a:r>
            <a:r>
              <a:rPr lang="fi-FI" dirty="0" smtClean="0"/>
              <a:t>)</a:t>
            </a:r>
            <a:endParaRPr lang="fi-FI" dirty="0" smtClean="0"/>
          </a:p>
          <a:p>
            <a:endParaRPr lang="fi-FI" dirty="0"/>
          </a:p>
          <a:p>
            <a:pPr marL="0" indent="0">
              <a:buNone/>
            </a:pPr>
            <a:r>
              <a:rPr lang="fi-FI" dirty="0" err="1" smtClean="0"/>
              <a:t>Inte</a:t>
            </a:r>
            <a:r>
              <a:rPr lang="fi-FI" dirty="0" smtClean="0"/>
              <a:t> </a:t>
            </a:r>
            <a:r>
              <a:rPr lang="fi-FI" dirty="0" err="1" smtClean="0"/>
              <a:t>om</a:t>
            </a:r>
            <a:r>
              <a:rPr lang="fi-FI" dirty="0" smtClean="0"/>
              <a:t> e </a:t>
            </a:r>
            <a:r>
              <a:rPr lang="fi-FI" dirty="0" err="1" smtClean="0"/>
              <a:t>och</a:t>
            </a:r>
            <a:r>
              <a:rPr lang="fi-FI" dirty="0" smtClean="0"/>
              <a:t> r </a:t>
            </a:r>
            <a:r>
              <a:rPr lang="fi-FI" dirty="0" err="1" smtClean="0"/>
              <a:t>hör</a:t>
            </a:r>
            <a:r>
              <a:rPr lang="fi-FI" dirty="0" smtClean="0"/>
              <a:t> </a:t>
            </a:r>
            <a:r>
              <a:rPr lang="fi-FI" dirty="0" err="1" smtClean="0"/>
              <a:t>till</a:t>
            </a:r>
            <a:r>
              <a:rPr lang="fi-FI" dirty="0" smtClean="0"/>
              <a:t>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stavelser</a:t>
            </a:r>
            <a:r>
              <a:rPr lang="fi-FI" dirty="0"/>
              <a:t> </a:t>
            </a:r>
            <a:r>
              <a:rPr lang="fi-FI" dirty="0" err="1" smtClean="0"/>
              <a:t>och</a:t>
            </a:r>
            <a:r>
              <a:rPr lang="fi-FI" dirty="0" smtClean="0"/>
              <a:t> i </a:t>
            </a:r>
            <a:r>
              <a:rPr lang="fi-FI" dirty="0" err="1" smtClean="0"/>
              <a:t>vissa</a:t>
            </a:r>
            <a:r>
              <a:rPr lang="fi-FI" dirty="0" smtClean="0"/>
              <a:t> </a:t>
            </a:r>
            <a:r>
              <a:rPr lang="fi-FI" dirty="0" err="1" smtClean="0"/>
              <a:t>lånord</a:t>
            </a:r>
            <a:r>
              <a:rPr lang="fi-FI" dirty="0" smtClean="0"/>
              <a:t>:</a:t>
            </a:r>
          </a:p>
          <a:p>
            <a:pPr marL="0" indent="0">
              <a:buNone/>
            </a:pPr>
            <a:r>
              <a:rPr lang="fi-FI" dirty="0" err="1" smtClean="0"/>
              <a:t>Konferens</a:t>
            </a:r>
            <a:r>
              <a:rPr lang="fi-FI" dirty="0" smtClean="0"/>
              <a:t> (</a:t>
            </a:r>
            <a:r>
              <a:rPr lang="fi-FI" dirty="0" err="1" smtClean="0"/>
              <a:t>konferens</a:t>
            </a:r>
            <a:r>
              <a:rPr lang="fi-FI" dirty="0" smtClean="0"/>
              <a:t>)</a:t>
            </a:r>
            <a:endParaRPr lang="fi-FI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918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Fyra</a:t>
            </a:r>
            <a:r>
              <a:rPr lang="fi-FI" dirty="0" smtClean="0"/>
              <a:t> </a:t>
            </a:r>
            <a:r>
              <a:rPr lang="fi-FI" dirty="0" err="1" smtClean="0"/>
              <a:t>olika</a:t>
            </a:r>
            <a:r>
              <a:rPr lang="fi-FI" dirty="0" smtClean="0"/>
              <a:t> </a:t>
            </a:r>
            <a:r>
              <a:rPr lang="fi-FI" dirty="0" err="1" smtClean="0"/>
              <a:t>sätt</a:t>
            </a:r>
            <a:r>
              <a:rPr lang="fi-FI" dirty="0" smtClean="0"/>
              <a:t> </a:t>
            </a:r>
            <a:r>
              <a:rPr lang="fi-FI" dirty="0" err="1" smtClean="0"/>
              <a:t>att</a:t>
            </a:r>
            <a:r>
              <a:rPr lang="fi-FI" dirty="0" smtClean="0"/>
              <a:t> </a:t>
            </a:r>
            <a:r>
              <a:rPr lang="fi-FI" dirty="0" err="1" smtClean="0"/>
              <a:t>uttala</a:t>
            </a:r>
            <a:endParaRPr lang="fi-FI" dirty="0" smtClean="0"/>
          </a:p>
          <a:p>
            <a:pPr marL="68580" indent="0">
              <a:buNone/>
            </a:pPr>
            <a:endParaRPr lang="fi-FI" dirty="0"/>
          </a:p>
          <a:p>
            <a:pPr marL="68580" indent="0">
              <a:buNone/>
            </a:pPr>
            <a:r>
              <a:rPr lang="fi-FI" dirty="0" err="1" smtClean="0"/>
              <a:t>Hon</a:t>
            </a:r>
            <a:r>
              <a:rPr lang="fi-FI" dirty="0" smtClean="0"/>
              <a:t> (</a:t>
            </a:r>
            <a:r>
              <a:rPr lang="fi-FI" dirty="0" err="1" smtClean="0"/>
              <a:t>kort</a:t>
            </a:r>
            <a:r>
              <a:rPr lang="fi-FI" dirty="0" smtClean="0"/>
              <a:t> </a:t>
            </a:r>
            <a:r>
              <a:rPr lang="fi-FI" dirty="0" smtClean="0"/>
              <a:t>o</a:t>
            </a:r>
            <a:r>
              <a:rPr lang="fi-FI" dirty="0" smtClean="0">
                <a:sym typeface="Wingdings" pitchFamily="2" charset="2"/>
              </a:rPr>
              <a:t>)</a:t>
            </a:r>
            <a:r>
              <a:rPr lang="fi-FI" dirty="0" smtClean="0">
                <a:sym typeface="Wingdings" pitchFamily="2" charset="2"/>
              </a:rPr>
              <a:t> (</a:t>
            </a:r>
            <a:r>
              <a:rPr lang="fi-FI" dirty="0" err="1" smtClean="0">
                <a:sym typeface="Wingdings" pitchFamily="2" charset="2"/>
              </a:rPr>
              <a:t>hun</a:t>
            </a:r>
            <a:r>
              <a:rPr lang="fi-FI" dirty="0" smtClean="0">
                <a:sym typeface="Wingdings" pitchFamily="2" charset="2"/>
              </a:rPr>
              <a:t>)</a:t>
            </a:r>
            <a:endParaRPr lang="fi-FI" dirty="0" smtClean="0">
              <a:sym typeface="Wingdings" pitchFamily="2" charset="2"/>
            </a:endParaRPr>
          </a:p>
          <a:p>
            <a:pPr marL="68580" indent="0">
              <a:buNone/>
            </a:pPr>
            <a:r>
              <a:rPr lang="fi-FI" dirty="0" err="1" smtClean="0">
                <a:sym typeface="Wingdings" pitchFamily="2" charset="2"/>
              </a:rPr>
              <a:t>Station</a:t>
            </a:r>
            <a:r>
              <a:rPr lang="fi-FI" dirty="0" smtClean="0">
                <a:sym typeface="Wingdings" pitchFamily="2" charset="2"/>
              </a:rPr>
              <a:t> (</a:t>
            </a:r>
            <a:r>
              <a:rPr lang="fi-FI" dirty="0" err="1" smtClean="0">
                <a:sym typeface="Wingdings" pitchFamily="2" charset="2"/>
              </a:rPr>
              <a:t>lång</a:t>
            </a:r>
            <a:r>
              <a:rPr lang="fi-FI" dirty="0" smtClean="0">
                <a:sym typeface="Wingdings" pitchFamily="2" charset="2"/>
              </a:rPr>
              <a:t> o</a:t>
            </a:r>
            <a:r>
              <a:rPr lang="fi-FI" dirty="0" smtClean="0">
                <a:sym typeface="Wingdings" pitchFamily="2" charset="2"/>
              </a:rPr>
              <a:t>:) (</a:t>
            </a:r>
            <a:r>
              <a:rPr lang="fi-FI" dirty="0" err="1" smtClean="0">
                <a:sym typeface="Wingdings" pitchFamily="2" charset="2"/>
              </a:rPr>
              <a:t>statsuun</a:t>
            </a:r>
            <a:r>
              <a:rPr lang="fi-FI" dirty="0" smtClean="0">
                <a:sym typeface="Wingdings" pitchFamily="2" charset="2"/>
              </a:rPr>
              <a:t>)</a:t>
            </a:r>
            <a:endParaRPr lang="fi-FI" dirty="0" smtClean="0">
              <a:sym typeface="Wingdings" pitchFamily="2" charset="2"/>
            </a:endParaRPr>
          </a:p>
          <a:p>
            <a:pPr marL="68580" indent="0">
              <a:buNone/>
            </a:pPr>
            <a:r>
              <a:rPr lang="fi-FI" dirty="0" err="1" smtClean="0">
                <a:sym typeface="Wingdings" pitchFamily="2" charset="2"/>
              </a:rPr>
              <a:t>Kommer</a:t>
            </a:r>
            <a:r>
              <a:rPr lang="fi-FI" dirty="0" smtClean="0">
                <a:sym typeface="Wingdings" pitchFamily="2" charset="2"/>
              </a:rPr>
              <a:t> (</a:t>
            </a:r>
            <a:r>
              <a:rPr lang="fi-FI" dirty="0" err="1" smtClean="0">
                <a:sym typeface="Wingdings" pitchFamily="2" charset="2"/>
              </a:rPr>
              <a:t>kort</a:t>
            </a:r>
            <a:r>
              <a:rPr lang="fi-FI" dirty="0" smtClean="0">
                <a:sym typeface="Wingdings" pitchFamily="2" charset="2"/>
              </a:rPr>
              <a:t> å</a:t>
            </a:r>
            <a:r>
              <a:rPr lang="fi-FI" dirty="0" smtClean="0">
                <a:sym typeface="Wingdings" pitchFamily="2" charset="2"/>
              </a:rPr>
              <a:t>)(</a:t>
            </a:r>
            <a:r>
              <a:rPr lang="fi-FI" dirty="0" err="1" smtClean="0">
                <a:sym typeface="Wingdings" pitchFamily="2" charset="2"/>
              </a:rPr>
              <a:t>kommär</a:t>
            </a:r>
            <a:r>
              <a:rPr lang="fi-FI" dirty="0" smtClean="0">
                <a:sym typeface="Wingdings" pitchFamily="2" charset="2"/>
              </a:rPr>
              <a:t>)</a:t>
            </a:r>
            <a:endParaRPr lang="fi-FI" dirty="0" smtClean="0">
              <a:sym typeface="Wingdings" pitchFamily="2" charset="2"/>
            </a:endParaRPr>
          </a:p>
          <a:p>
            <a:pPr marL="68580" indent="0">
              <a:buNone/>
            </a:pPr>
            <a:r>
              <a:rPr lang="fi-FI" dirty="0" err="1" smtClean="0">
                <a:sym typeface="Wingdings" pitchFamily="2" charset="2"/>
              </a:rPr>
              <a:t>Son</a:t>
            </a:r>
            <a:r>
              <a:rPr lang="fi-FI" dirty="0" smtClean="0">
                <a:sym typeface="Wingdings" pitchFamily="2" charset="2"/>
              </a:rPr>
              <a:t> (</a:t>
            </a:r>
            <a:r>
              <a:rPr lang="fi-FI" dirty="0" err="1" smtClean="0">
                <a:sym typeface="Wingdings" pitchFamily="2" charset="2"/>
              </a:rPr>
              <a:t>lång</a:t>
            </a:r>
            <a:r>
              <a:rPr lang="fi-FI" dirty="0" smtClean="0">
                <a:sym typeface="Wingdings" pitchFamily="2" charset="2"/>
              </a:rPr>
              <a:t> å</a:t>
            </a:r>
            <a:r>
              <a:rPr lang="fi-FI" dirty="0" smtClean="0">
                <a:sym typeface="Wingdings" pitchFamily="2" charset="2"/>
              </a:rPr>
              <a:t>:) (</a:t>
            </a:r>
            <a:r>
              <a:rPr lang="fi-FI" dirty="0" err="1" smtClean="0">
                <a:sym typeface="Wingdings" pitchFamily="2" charset="2"/>
              </a:rPr>
              <a:t>soon</a:t>
            </a:r>
            <a:r>
              <a:rPr lang="fi-FI" dirty="0" smtClean="0">
                <a:sym typeface="Wingdings" pitchFamily="2" charset="2"/>
              </a:rPr>
              <a:t>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47673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Sjuk</a:t>
            </a:r>
            <a:r>
              <a:rPr lang="fi-FI" dirty="0" smtClean="0"/>
              <a:t> (</a:t>
            </a:r>
            <a:r>
              <a:rPr lang="fi-FI" dirty="0" err="1" smtClean="0"/>
              <a:t>shuuk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Skit</a:t>
            </a:r>
            <a:r>
              <a:rPr lang="fi-FI" dirty="0" smtClean="0"/>
              <a:t> (</a:t>
            </a:r>
            <a:r>
              <a:rPr lang="fi-FI" dirty="0" err="1" smtClean="0"/>
              <a:t>shiit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Stjärna</a:t>
            </a:r>
            <a:r>
              <a:rPr lang="fi-FI" dirty="0" smtClean="0"/>
              <a:t> (</a:t>
            </a:r>
            <a:r>
              <a:rPr lang="fi-FI" dirty="0" err="1" smtClean="0"/>
              <a:t>Shäärna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Projekt</a:t>
            </a:r>
            <a:r>
              <a:rPr lang="fi-FI" dirty="0" smtClean="0"/>
              <a:t> (</a:t>
            </a:r>
            <a:r>
              <a:rPr lang="fi-FI" dirty="0" err="1" smtClean="0"/>
              <a:t>Proshekt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Energi</a:t>
            </a:r>
            <a:r>
              <a:rPr lang="fi-FI" dirty="0" smtClean="0"/>
              <a:t> (</a:t>
            </a:r>
            <a:r>
              <a:rPr lang="fi-FI" dirty="0" err="1" smtClean="0"/>
              <a:t>enärshii</a:t>
            </a:r>
            <a:r>
              <a:rPr lang="fi-FI" dirty="0" smtClean="0"/>
              <a:t>)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7022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Station</a:t>
            </a:r>
            <a:r>
              <a:rPr lang="fi-FI" dirty="0" smtClean="0"/>
              <a:t> (</a:t>
            </a:r>
            <a:r>
              <a:rPr lang="fi-FI" dirty="0" err="1" smtClean="0"/>
              <a:t>Statsuun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Kärlek</a:t>
            </a:r>
            <a:r>
              <a:rPr lang="fi-FI" dirty="0" smtClean="0"/>
              <a:t> (</a:t>
            </a:r>
            <a:r>
              <a:rPr lang="fi-FI" dirty="0" err="1" smtClean="0"/>
              <a:t>tsäärleek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Kyrka</a:t>
            </a:r>
            <a:r>
              <a:rPr lang="fi-FI" dirty="0" smtClean="0"/>
              <a:t> (</a:t>
            </a:r>
            <a:r>
              <a:rPr lang="fi-FI" dirty="0" err="1" smtClean="0"/>
              <a:t>tsyrkka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Tjej</a:t>
            </a:r>
            <a:r>
              <a:rPr lang="fi-FI" dirty="0" smtClean="0"/>
              <a:t> (</a:t>
            </a:r>
            <a:r>
              <a:rPr lang="fi-FI" dirty="0" err="1" smtClean="0"/>
              <a:t>tjej</a:t>
            </a:r>
            <a:r>
              <a:rPr lang="fi-FI" dirty="0" smtClean="0"/>
              <a:t>)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9639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Svårt</a:t>
            </a:r>
            <a:r>
              <a:rPr lang="en-US" dirty="0" smtClean="0"/>
              <a:t> </a:t>
            </a:r>
            <a:r>
              <a:rPr lang="en-US" dirty="0" err="1" smtClean="0"/>
              <a:t>uttal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Ingenjör</a:t>
            </a:r>
            <a:r>
              <a:rPr lang="fi-FI" dirty="0" smtClean="0"/>
              <a:t> (</a:t>
            </a:r>
            <a:r>
              <a:rPr lang="fi-FI" dirty="0" err="1" smtClean="0"/>
              <a:t>inshenjöör</a:t>
            </a:r>
            <a:r>
              <a:rPr lang="fi-FI" dirty="0" smtClean="0"/>
              <a:t>)</a:t>
            </a:r>
            <a:endParaRPr lang="fi-FI" dirty="0" smtClean="0"/>
          </a:p>
          <a:p>
            <a:r>
              <a:rPr lang="fi-FI" dirty="0" err="1" smtClean="0"/>
              <a:t>Otnäs</a:t>
            </a:r>
            <a:r>
              <a:rPr lang="fi-FI" dirty="0" smtClean="0"/>
              <a:t> (</a:t>
            </a:r>
            <a:r>
              <a:rPr lang="fi-FI" dirty="0" err="1" smtClean="0"/>
              <a:t>uutnees</a:t>
            </a:r>
            <a:r>
              <a:rPr lang="fi-FI" dirty="0" smtClean="0"/>
              <a:t>)</a:t>
            </a:r>
          </a:p>
          <a:p>
            <a:r>
              <a:rPr lang="en-US" dirty="0" smtClean="0"/>
              <a:t>Kemi (</a:t>
            </a:r>
            <a:r>
              <a:rPr lang="en-US" dirty="0" err="1" smtClean="0"/>
              <a:t>tsemii</a:t>
            </a:r>
            <a:r>
              <a:rPr lang="en-US" dirty="0" smtClean="0"/>
              <a:t>)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46368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</TotalTime>
  <Words>167</Words>
  <Application>Microsoft Office PowerPoint</Application>
  <PresentationFormat>On-screen Show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2</vt:lpstr>
      <vt:lpstr>Austin</vt:lpstr>
      <vt:lpstr>Uttal</vt:lpstr>
      <vt:lpstr>Ä -&gt; E</vt:lpstr>
      <vt:lpstr>E - Ä</vt:lpstr>
      <vt:lpstr>O</vt:lpstr>
      <vt:lpstr>Sh</vt:lpstr>
      <vt:lpstr>ts</vt:lpstr>
      <vt:lpstr>Svårt uttal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Uttal</dc:title>
  <dc:creator>Swanström Taija</dc:creator>
  <cp:lastModifiedBy>Votkin Taija</cp:lastModifiedBy>
  <cp:revision>10</cp:revision>
  <dcterms:created xsi:type="dcterms:W3CDTF">2011-01-19T08:10:04Z</dcterms:created>
  <dcterms:modified xsi:type="dcterms:W3CDTF">2019-07-08T17:53:30Z</dcterms:modified>
</cp:coreProperties>
</file>