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2.xml" ContentType="application/vnd.openxmlformats-officedocument.presentationml.notesSlide+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72" r:id="rId2"/>
    <p:sldMasterId id="2147483684" r:id="rId3"/>
    <p:sldMasterId id="2147483696" r:id="rId4"/>
  </p:sldMasterIdLst>
  <p:notesMasterIdLst>
    <p:notesMasterId r:id="rId26"/>
  </p:notesMasterIdLst>
  <p:sldIdLst>
    <p:sldId id="307" r:id="rId5"/>
    <p:sldId id="308" r:id="rId6"/>
    <p:sldId id="309" r:id="rId7"/>
    <p:sldId id="310" r:id="rId8"/>
    <p:sldId id="311" r:id="rId9"/>
    <p:sldId id="312" r:id="rId10"/>
    <p:sldId id="313" r:id="rId11"/>
    <p:sldId id="314" r:id="rId12"/>
    <p:sldId id="315" r:id="rId13"/>
    <p:sldId id="316" r:id="rId14"/>
    <p:sldId id="317" r:id="rId15"/>
    <p:sldId id="318" r:id="rId16"/>
    <p:sldId id="319" r:id="rId17"/>
    <p:sldId id="320" r:id="rId18"/>
    <p:sldId id="321" r:id="rId19"/>
    <p:sldId id="322" r:id="rId20"/>
    <p:sldId id="323" r:id="rId21"/>
    <p:sldId id="324" r:id="rId22"/>
    <p:sldId id="325" r:id="rId23"/>
    <p:sldId id="326" r:id="rId24"/>
    <p:sldId id="327" r:id="rId25"/>
  </p:sldIdLst>
  <p:sldSz cx="9144000" cy="6858000" type="screen4x3"/>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5" d="100"/>
          <a:sy n="95" d="100"/>
        </p:scale>
        <p:origin x="1090" y="77"/>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5_4">
  <dgm:title val=""/>
  <dgm:desc val=""/>
  <dgm:catLst>
    <dgm:cat type="accent5" pri="11400"/>
  </dgm:catLst>
  <dgm:styleLbl name="node0">
    <dgm:fillClrLst meth="cycle">
      <a:schemeClr val="accent5">
        <a:shade val="60000"/>
      </a:schemeClr>
    </dgm:fillClrLst>
    <dgm:linClrLst meth="repeat">
      <a:schemeClr val="lt1"/>
    </dgm:linClrLst>
    <dgm:effectClrLst/>
    <dgm:txLinClrLst/>
    <dgm:txFillClrLst/>
    <dgm:txEffectClrLst/>
  </dgm:styleLbl>
  <dgm:styleLbl name="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alignNode1">
    <dgm:fillClrLst meth="cycle">
      <a:schemeClr val="accent5">
        <a:shade val="50000"/>
      </a:schemeClr>
      <a:schemeClr val="accent5">
        <a:tint val="55000"/>
      </a:schemeClr>
    </dgm:fillClrLst>
    <dgm:linClrLst meth="cycle">
      <a:schemeClr val="accent5">
        <a:shade val="50000"/>
      </a:schemeClr>
      <a:schemeClr val="accent5">
        <a:tint val="55000"/>
      </a:schemeClr>
    </dgm:linClrLst>
    <dgm:effectClrLst/>
    <dgm:txLinClrLst/>
    <dgm:txFillClrLst/>
    <dgm:txEffectClrLst/>
  </dgm:styleLbl>
  <dgm:styleLbl name="ln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vennNode1">
    <dgm:fillClrLst meth="cycle">
      <a:schemeClr val="accent5">
        <a:shade val="80000"/>
        <a:alpha val="50000"/>
      </a:schemeClr>
      <a:schemeClr val="accent5">
        <a:tint val="50000"/>
        <a:alpha val="50000"/>
      </a:schemeClr>
    </dgm:fillClrLst>
    <dgm:linClrLst meth="repeat">
      <a:schemeClr val="lt1"/>
    </dgm:linClrLst>
    <dgm:effectClrLst/>
    <dgm:txLinClrLst/>
    <dgm:txFillClrLst/>
    <dgm:txEffectClrLst/>
  </dgm:styleLbl>
  <dgm:styleLbl name="node2">
    <dgm:fillClrLst>
      <a:schemeClr val="accent5">
        <a:shade val="80000"/>
      </a:schemeClr>
    </dgm:fillClrLst>
    <dgm:linClrLst meth="repeat">
      <a:schemeClr val="lt1"/>
    </dgm:linClrLst>
    <dgm:effectClrLst/>
    <dgm:txLinClrLst/>
    <dgm:txFillClrLst/>
    <dgm:txEffectClrLst/>
  </dgm:styleLbl>
  <dgm:styleLbl name="node3">
    <dgm:fillClrLst>
      <a:schemeClr val="accent5">
        <a:tint val="99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b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sibTrans1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0000"/>
      </a:schemeClr>
    </dgm:fillClrLst>
    <dgm:linClrLst meth="repeat">
      <a:schemeClr val="lt1"/>
    </dgm:linClrLst>
    <dgm:effectClrLst/>
    <dgm:txLinClrLst/>
    <dgm:txFillClrLst/>
    <dgm:txEffectClrLst/>
  </dgm:styleLbl>
  <dgm:styleLbl name="asst3">
    <dgm:fillClrLst>
      <a:schemeClr val="accent5">
        <a:tint val="70000"/>
      </a:schemeClr>
    </dgm:fillClrLst>
    <dgm:linClrLst meth="repeat">
      <a:schemeClr val="lt1"/>
    </dgm:linClrLst>
    <dgm:effectClrLst/>
    <dgm:txLinClrLst/>
    <dgm:txFillClrLst/>
    <dgm:txEffectClrLst/>
  </dgm:styleLbl>
  <dgm:styleLbl name="asst4">
    <dgm:fillClrLst>
      <a:schemeClr val="accent5">
        <a:tint val="5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align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bgAccFollowNode1">
    <dgm:fillClrLst meth="repeat">
      <a:schemeClr val="accent5">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55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D50E2C3-DE0C-48B7-871C-DE8C875F432E}" type="doc">
      <dgm:prSet loTypeId="urn:microsoft.com/office/officeart/2005/8/layout/venn1" loCatId="relationship" qsTypeId="urn:microsoft.com/office/officeart/2005/8/quickstyle/3d3" qsCatId="3D" csTypeId="urn:microsoft.com/office/officeart/2005/8/colors/accent1_2" csCatId="accent1"/>
      <dgm:spPr/>
      <dgm:t>
        <a:bodyPr/>
        <a:lstStyle/>
        <a:p>
          <a:endParaRPr lang="en-US"/>
        </a:p>
      </dgm:t>
    </dgm:pt>
    <dgm:pt modelId="{D9CB1E07-A4BC-45F3-8DCC-CD5323E57525}">
      <dgm:prSet/>
      <dgm:spPr/>
      <dgm:t>
        <a:bodyPr/>
        <a:lstStyle/>
        <a:p>
          <a:pPr rtl="0"/>
          <a:r>
            <a:rPr lang="en-US" b="0" smtClean="0"/>
            <a:t>The bounded rationality of parties </a:t>
          </a:r>
          <a:endParaRPr lang="fi-FI"/>
        </a:p>
      </dgm:t>
    </dgm:pt>
    <dgm:pt modelId="{D6F1CFC5-D2E4-4007-8954-490C4B2DAF3C}" type="parTrans" cxnId="{4DF3161C-B596-48CA-B496-61DBF2064DFB}">
      <dgm:prSet/>
      <dgm:spPr/>
      <dgm:t>
        <a:bodyPr/>
        <a:lstStyle/>
        <a:p>
          <a:endParaRPr lang="en-US"/>
        </a:p>
      </dgm:t>
    </dgm:pt>
    <dgm:pt modelId="{C7C1B3D4-34D6-49A9-8838-61E5425635DA}" type="sibTrans" cxnId="{4DF3161C-B596-48CA-B496-61DBF2064DFB}">
      <dgm:prSet/>
      <dgm:spPr/>
      <dgm:t>
        <a:bodyPr/>
        <a:lstStyle/>
        <a:p>
          <a:endParaRPr lang="en-US"/>
        </a:p>
      </dgm:t>
    </dgm:pt>
    <dgm:pt modelId="{2D223FC0-608D-4A21-A3C4-8DBB17D61B17}">
      <dgm:prSet/>
      <dgm:spPr/>
      <dgm:t>
        <a:bodyPr/>
        <a:lstStyle/>
        <a:p>
          <a:pPr rtl="0"/>
          <a:r>
            <a:rPr lang="en-US" b="0" smtClean="0"/>
            <a:t>opportunism </a:t>
          </a:r>
          <a:endParaRPr lang="fi-FI"/>
        </a:p>
      </dgm:t>
    </dgm:pt>
    <dgm:pt modelId="{F17839FD-A5D2-4464-A64F-98AF328E1B8C}" type="parTrans" cxnId="{B62F76BC-709A-469C-B51E-9AB9D7B13F15}">
      <dgm:prSet/>
      <dgm:spPr/>
      <dgm:t>
        <a:bodyPr/>
        <a:lstStyle/>
        <a:p>
          <a:endParaRPr lang="en-US"/>
        </a:p>
      </dgm:t>
    </dgm:pt>
    <dgm:pt modelId="{8D8CD650-B015-4F2A-BC61-B24F58052FDB}" type="sibTrans" cxnId="{B62F76BC-709A-469C-B51E-9AB9D7B13F15}">
      <dgm:prSet/>
      <dgm:spPr/>
      <dgm:t>
        <a:bodyPr/>
        <a:lstStyle/>
        <a:p>
          <a:endParaRPr lang="en-US"/>
        </a:p>
      </dgm:t>
    </dgm:pt>
    <dgm:pt modelId="{4A74E540-6FE9-425F-8DAD-BA657595A50A}">
      <dgm:prSet/>
      <dgm:spPr/>
      <dgm:t>
        <a:bodyPr/>
        <a:lstStyle/>
        <a:p>
          <a:pPr rtl="0"/>
          <a:r>
            <a:rPr lang="en-US" b="0" smtClean="0"/>
            <a:t>asymmetric information</a:t>
          </a:r>
          <a:endParaRPr lang="fi-FI"/>
        </a:p>
      </dgm:t>
    </dgm:pt>
    <dgm:pt modelId="{407A637F-7646-4A9D-B1E6-F2DFEDC503B0}" type="parTrans" cxnId="{64D9AF82-78CE-4643-9372-E9304E9D8E4D}">
      <dgm:prSet/>
      <dgm:spPr/>
      <dgm:t>
        <a:bodyPr/>
        <a:lstStyle/>
        <a:p>
          <a:endParaRPr lang="en-US"/>
        </a:p>
      </dgm:t>
    </dgm:pt>
    <dgm:pt modelId="{E7075D2B-B66E-4500-939C-0C97EB720406}" type="sibTrans" cxnId="{64D9AF82-78CE-4643-9372-E9304E9D8E4D}">
      <dgm:prSet/>
      <dgm:spPr/>
      <dgm:t>
        <a:bodyPr/>
        <a:lstStyle/>
        <a:p>
          <a:endParaRPr lang="en-US"/>
        </a:p>
      </dgm:t>
    </dgm:pt>
    <dgm:pt modelId="{5900F1C0-8C4A-44FA-B6E4-4C9644CDEFDF}">
      <dgm:prSet/>
      <dgm:spPr/>
      <dgm:t>
        <a:bodyPr/>
        <a:lstStyle/>
        <a:p>
          <a:pPr rtl="0"/>
          <a:r>
            <a:rPr lang="en-US" b="0" smtClean="0"/>
            <a:t>various degrees of risk aversion  </a:t>
          </a:r>
          <a:endParaRPr lang="fi-FI"/>
        </a:p>
      </dgm:t>
    </dgm:pt>
    <dgm:pt modelId="{71436219-FA95-4C17-A7FE-CE1738F3E922}" type="parTrans" cxnId="{B477CBEE-8E3C-47E3-9409-BA252435CAD4}">
      <dgm:prSet/>
      <dgm:spPr/>
      <dgm:t>
        <a:bodyPr/>
        <a:lstStyle/>
        <a:p>
          <a:endParaRPr lang="en-US"/>
        </a:p>
      </dgm:t>
    </dgm:pt>
    <dgm:pt modelId="{A749DB1F-DBE4-4073-BCD8-66DDC9FBDA60}" type="sibTrans" cxnId="{B477CBEE-8E3C-47E3-9409-BA252435CAD4}">
      <dgm:prSet/>
      <dgm:spPr/>
      <dgm:t>
        <a:bodyPr/>
        <a:lstStyle/>
        <a:p>
          <a:endParaRPr lang="en-US"/>
        </a:p>
      </dgm:t>
    </dgm:pt>
    <dgm:pt modelId="{95B7DB6C-80C5-41EF-912D-BA2317BF9FF2}">
      <dgm:prSet/>
      <dgm:spPr/>
      <dgm:t>
        <a:bodyPr/>
        <a:lstStyle/>
        <a:p>
          <a:pPr rtl="0"/>
          <a:r>
            <a:rPr lang="en-US" smtClean="0"/>
            <a:t>risk seeking / risk averse  / risk neutral </a:t>
          </a:r>
          <a:endParaRPr lang="fi-FI"/>
        </a:p>
      </dgm:t>
    </dgm:pt>
    <dgm:pt modelId="{5898778F-93CB-4329-A20F-A01E707FA7F8}" type="parTrans" cxnId="{76D05E5A-EC7A-4C2E-B0D8-E367FE2F9577}">
      <dgm:prSet/>
      <dgm:spPr/>
      <dgm:t>
        <a:bodyPr/>
        <a:lstStyle/>
        <a:p>
          <a:endParaRPr lang="en-US"/>
        </a:p>
      </dgm:t>
    </dgm:pt>
    <dgm:pt modelId="{E353ACD6-68FB-486B-BC16-7AA4CF86B0D6}" type="sibTrans" cxnId="{76D05E5A-EC7A-4C2E-B0D8-E367FE2F9577}">
      <dgm:prSet/>
      <dgm:spPr/>
      <dgm:t>
        <a:bodyPr/>
        <a:lstStyle/>
        <a:p>
          <a:endParaRPr lang="en-US"/>
        </a:p>
      </dgm:t>
    </dgm:pt>
    <dgm:pt modelId="{86F7511D-989E-4513-BBAB-59DA0AD7AC38}" type="pres">
      <dgm:prSet presAssocID="{DD50E2C3-DE0C-48B7-871C-DE8C875F432E}" presName="compositeShape" presStyleCnt="0">
        <dgm:presLayoutVars>
          <dgm:chMax val="7"/>
          <dgm:dir/>
          <dgm:resizeHandles val="exact"/>
        </dgm:presLayoutVars>
      </dgm:prSet>
      <dgm:spPr/>
      <dgm:t>
        <a:bodyPr/>
        <a:lstStyle/>
        <a:p>
          <a:endParaRPr lang="en-US"/>
        </a:p>
      </dgm:t>
    </dgm:pt>
    <dgm:pt modelId="{EAF3240C-B8FF-4E0A-8EC5-0967889130EB}" type="pres">
      <dgm:prSet presAssocID="{D9CB1E07-A4BC-45F3-8DCC-CD5323E57525}" presName="circ1" presStyleLbl="vennNode1" presStyleIdx="0" presStyleCnt="4"/>
      <dgm:spPr/>
      <dgm:t>
        <a:bodyPr/>
        <a:lstStyle/>
        <a:p>
          <a:endParaRPr lang="en-US"/>
        </a:p>
      </dgm:t>
    </dgm:pt>
    <dgm:pt modelId="{E1D7AACA-0EE9-4275-904B-2EF2076A19DF}" type="pres">
      <dgm:prSet presAssocID="{D9CB1E07-A4BC-45F3-8DCC-CD5323E57525}" presName="circ1Tx" presStyleLbl="revTx" presStyleIdx="0" presStyleCnt="0">
        <dgm:presLayoutVars>
          <dgm:chMax val="0"/>
          <dgm:chPref val="0"/>
          <dgm:bulletEnabled val="1"/>
        </dgm:presLayoutVars>
      </dgm:prSet>
      <dgm:spPr/>
      <dgm:t>
        <a:bodyPr/>
        <a:lstStyle/>
        <a:p>
          <a:endParaRPr lang="en-US"/>
        </a:p>
      </dgm:t>
    </dgm:pt>
    <dgm:pt modelId="{5D76A7C0-2A36-4280-A3DA-BC970C8AAD4C}" type="pres">
      <dgm:prSet presAssocID="{2D223FC0-608D-4A21-A3C4-8DBB17D61B17}" presName="circ2" presStyleLbl="vennNode1" presStyleIdx="1" presStyleCnt="4"/>
      <dgm:spPr/>
      <dgm:t>
        <a:bodyPr/>
        <a:lstStyle/>
        <a:p>
          <a:endParaRPr lang="en-US"/>
        </a:p>
      </dgm:t>
    </dgm:pt>
    <dgm:pt modelId="{1B180179-C181-4AB9-B04A-C732A87C02E2}" type="pres">
      <dgm:prSet presAssocID="{2D223FC0-608D-4A21-A3C4-8DBB17D61B17}" presName="circ2Tx" presStyleLbl="revTx" presStyleIdx="0" presStyleCnt="0">
        <dgm:presLayoutVars>
          <dgm:chMax val="0"/>
          <dgm:chPref val="0"/>
          <dgm:bulletEnabled val="1"/>
        </dgm:presLayoutVars>
      </dgm:prSet>
      <dgm:spPr/>
      <dgm:t>
        <a:bodyPr/>
        <a:lstStyle/>
        <a:p>
          <a:endParaRPr lang="en-US"/>
        </a:p>
      </dgm:t>
    </dgm:pt>
    <dgm:pt modelId="{5436F9CD-90DF-471B-85E4-48F70C9F5CBB}" type="pres">
      <dgm:prSet presAssocID="{4A74E540-6FE9-425F-8DAD-BA657595A50A}" presName="circ3" presStyleLbl="vennNode1" presStyleIdx="2" presStyleCnt="4"/>
      <dgm:spPr/>
      <dgm:t>
        <a:bodyPr/>
        <a:lstStyle/>
        <a:p>
          <a:endParaRPr lang="en-US"/>
        </a:p>
      </dgm:t>
    </dgm:pt>
    <dgm:pt modelId="{5281D42D-10FB-426F-AA7E-6E9CC5340195}" type="pres">
      <dgm:prSet presAssocID="{4A74E540-6FE9-425F-8DAD-BA657595A50A}" presName="circ3Tx" presStyleLbl="revTx" presStyleIdx="0" presStyleCnt="0">
        <dgm:presLayoutVars>
          <dgm:chMax val="0"/>
          <dgm:chPref val="0"/>
          <dgm:bulletEnabled val="1"/>
        </dgm:presLayoutVars>
      </dgm:prSet>
      <dgm:spPr/>
      <dgm:t>
        <a:bodyPr/>
        <a:lstStyle/>
        <a:p>
          <a:endParaRPr lang="en-US"/>
        </a:p>
      </dgm:t>
    </dgm:pt>
    <dgm:pt modelId="{45D2F7C6-8926-47C6-B544-CE0D206BFF01}" type="pres">
      <dgm:prSet presAssocID="{5900F1C0-8C4A-44FA-B6E4-4C9644CDEFDF}" presName="circ4" presStyleLbl="vennNode1" presStyleIdx="3" presStyleCnt="4"/>
      <dgm:spPr/>
      <dgm:t>
        <a:bodyPr/>
        <a:lstStyle/>
        <a:p>
          <a:endParaRPr lang="en-US"/>
        </a:p>
      </dgm:t>
    </dgm:pt>
    <dgm:pt modelId="{A8459EBC-A540-41AA-9338-E4721D6750B4}" type="pres">
      <dgm:prSet presAssocID="{5900F1C0-8C4A-44FA-B6E4-4C9644CDEFDF}" presName="circ4Tx" presStyleLbl="revTx" presStyleIdx="0" presStyleCnt="0">
        <dgm:presLayoutVars>
          <dgm:chMax val="0"/>
          <dgm:chPref val="0"/>
          <dgm:bulletEnabled val="1"/>
        </dgm:presLayoutVars>
      </dgm:prSet>
      <dgm:spPr/>
      <dgm:t>
        <a:bodyPr/>
        <a:lstStyle/>
        <a:p>
          <a:endParaRPr lang="en-US"/>
        </a:p>
      </dgm:t>
    </dgm:pt>
  </dgm:ptLst>
  <dgm:cxnLst>
    <dgm:cxn modelId="{7FE6A62B-3CDB-4A8B-8EA2-45BD35EBBC2C}" type="presOf" srcId="{2D223FC0-608D-4A21-A3C4-8DBB17D61B17}" destId="{5D76A7C0-2A36-4280-A3DA-BC970C8AAD4C}" srcOrd="0" destOrd="0" presId="urn:microsoft.com/office/officeart/2005/8/layout/venn1"/>
    <dgm:cxn modelId="{79E7E851-F3B3-4C48-B0F1-AC30FA805C16}" type="presOf" srcId="{D9CB1E07-A4BC-45F3-8DCC-CD5323E57525}" destId="{EAF3240C-B8FF-4E0A-8EC5-0967889130EB}" srcOrd="0" destOrd="0" presId="urn:microsoft.com/office/officeart/2005/8/layout/venn1"/>
    <dgm:cxn modelId="{76D05E5A-EC7A-4C2E-B0D8-E367FE2F9577}" srcId="{5900F1C0-8C4A-44FA-B6E4-4C9644CDEFDF}" destId="{95B7DB6C-80C5-41EF-912D-BA2317BF9FF2}" srcOrd="0" destOrd="0" parTransId="{5898778F-93CB-4329-A20F-A01E707FA7F8}" sibTransId="{E353ACD6-68FB-486B-BC16-7AA4CF86B0D6}"/>
    <dgm:cxn modelId="{7ED709D8-33B0-4834-A65E-7924F9B5E16B}" type="presOf" srcId="{5900F1C0-8C4A-44FA-B6E4-4C9644CDEFDF}" destId="{45D2F7C6-8926-47C6-B544-CE0D206BFF01}" srcOrd="0" destOrd="0" presId="urn:microsoft.com/office/officeart/2005/8/layout/venn1"/>
    <dgm:cxn modelId="{3E350C68-58F1-43AE-A35F-522963969A1B}" type="presOf" srcId="{95B7DB6C-80C5-41EF-912D-BA2317BF9FF2}" destId="{A8459EBC-A540-41AA-9338-E4721D6750B4}" srcOrd="1" destOrd="1" presId="urn:microsoft.com/office/officeart/2005/8/layout/venn1"/>
    <dgm:cxn modelId="{A039345D-B3F8-4519-9517-816E06C4C1C5}" type="presOf" srcId="{4A74E540-6FE9-425F-8DAD-BA657595A50A}" destId="{5436F9CD-90DF-471B-85E4-48F70C9F5CBB}" srcOrd="0" destOrd="0" presId="urn:microsoft.com/office/officeart/2005/8/layout/venn1"/>
    <dgm:cxn modelId="{465B4FC7-BCC4-4A8F-8506-C1B24D36DEC6}" type="presOf" srcId="{5900F1C0-8C4A-44FA-B6E4-4C9644CDEFDF}" destId="{A8459EBC-A540-41AA-9338-E4721D6750B4}" srcOrd="1" destOrd="0" presId="urn:microsoft.com/office/officeart/2005/8/layout/venn1"/>
    <dgm:cxn modelId="{B62F76BC-709A-469C-B51E-9AB9D7B13F15}" srcId="{DD50E2C3-DE0C-48B7-871C-DE8C875F432E}" destId="{2D223FC0-608D-4A21-A3C4-8DBB17D61B17}" srcOrd="1" destOrd="0" parTransId="{F17839FD-A5D2-4464-A64F-98AF328E1B8C}" sibTransId="{8D8CD650-B015-4F2A-BC61-B24F58052FDB}"/>
    <dgm:cxn modelId="{64D9AF82-78CE-4643-9372-E9304E9D8E4D}" srcId="{DD50E2C3-DE0C-48B7-871C-DE8C875F432E}" destId="{4A74E540-6FE9-425F-8DAD-BA657595A50A}" srcOrd="2" destOrd="0" parTransId="{407A637F-7646-4A9D-B1E6-F2DFEDC503B0}" sibTransId="{E7075D2B-B66E-4500-939C-0C97EB720406}"/>
    <dgm:cxn modelId="{B477CBEE-8E3C-47E3-9409-BA252435CAD4}" srcId="{DD50E2C3-DE0C-48B7-871C-DE8C875F432E}" destId="{5900F1C0-8C4A-44FA-B6E4-4C9644CDEFDF}" srcOrd="3" destOrd="0" parTransId="{71436219-FA95-4C17-A7FE-CE1738F3E922}" sibTransId="{A749DB1F-DBE4-4073-BCD8-66DDC9FBDA60}"/>
    <dgm:cxn modelId="{D8121B94-EA63-40B8-8538-5D31A4B5C354}" type="presOf" srcId="{95B7DB6C-80C5-41EF-912D-BA2317BF9FF2}" destId="{45D2F7C6-8926-47C6-B544-CE0D206BFF01}" srcOrd="0" destOrd="1" presId="urn:microsoft.com/office/officeart/2005/8/layout/venn1"/>
    <dgm:cxn modelId="{4031E140-EB6C-4E0B-AB4B-075B6125601A}" type="presOf" srcId="{4A74E540-6FE9-425F-8DAD-BA657595A50A}" destId="{5281D42D-10FB-426F-AA7E-6E9CC5340195}" srcOrd="1" destOrd="0" presId="urn:microsoft.com/office/officeart/2005/8/layout/venn1"/>
    <dgm:cxn modelId="{8234BCF9-98AE-4326-AA5E-27B31EB4D4F8}" type="presOf" srcId="{2D223FC0-608D-4A21-A3C4-8DBB17D61B17}" destId="{1B180179-C181-4AB9-B04A-C732A87C02E2}" srcOrd="1" destOrd="0" presId="urn:microsoft.com/office/officeart/2005/8/layout/venn1"/>
    <dgm:cxn modelId="{868982AD-CCDF-43FD-BCFE-43DE72617B6E}" type="presOf" srcId="{D9CB1E07-A4BC-45F3-8DCC-CD5323E57525}" destId="{E1D7AACA-0EE9-4275-904B-2EF2076A19DF}" srcOrd="1" destOrd="0" presId="urn:microsoft.com/office/officeart/2005/8/layout/venn1"/>
    <dgm:cxn modelId="{5763D013-F1C2-4866-A251-0C4D786C6BCC}" type="presOf" srcId="{DD50E2C3-DE0C-48B7-871C-DE8C875F432E}" destId="{86F7511D-989E-4513-BBAB-59DA0AD7AC38}" srcOrd="0" destOrd="0" presId="urn:microsoft.com/office/officeart/2005/8/layout/venn1"/>
    <dgm:cxn modelId="{4DF3161C-B596-48CA-B496-61DBF2064DFB}" srcId="{DD50E2C3-DE0C-48B7-871C-DE8C875F432E}" destId="{D9CB1E07-A4BC-45F3-8DCC-CD5323E57525}" srcOrd="0" destOrd="0" parTransId="{D6F1CFC5-D2E4-4007-8954-490C4B2DAF3C}" sibTransId="{C7C1B3D4-34D6-49A9-8838-61E5425635DA}"/>
    <dgm:cxn modelId="{18C1EA0E-B24D-4F34-9AB0-30ABAB9DF6DF}" type="presParOf" srcId="{86F7511D-989E-4513-BBAB-59DA0AD7AC38}" destId="{EAF3240C-B8FF-4E0A-8EC5-0967889130EB}" srcOrd="0" destOrd="0" presId="urn:microsoft.com/office/officeart/2005/8/layout/venn1"/>
    <dgm:cxn modelId="{F1FC1F43-A8F9-429B-BA15-5E3344DF61E2}" type="presParOf" srcId="{86F7511D-989E-4513-BBAB-59DA0AD7AC38}" destId="{E1D7AACA-0EE9-4275-904B-2EF2076A19DF}" srcOrd="1" destOrd="0" presId="urn:microsoft.com/office/officeart/2005/8/layout/venn1"/>
    <dgm:cxn modelId="{D906CD2A-64B4-4557-A80A-E660AD733FE0}" type="presParOf" srcId="{86F7511D-989E-4513-BBAB-59DA0AD7AC38}" destId="{5D76A7C0-2A36-4280-A3DA-BC970C8AAD4C}" srcOrd="2" destOrd="0" presId="urn:microsoft.com/office/officeart/2005/8/layout/venn1"/>
    <dgm:cxn modelId="{4856423D-EA57-4BCC-8B2B-1D9718E5CCFD}" type="presParOf" srcId="{86F7511D-989E-4513-BBAB-59DA0AD7AC38}" destId="{1B180179-C181-4AB9-B04A-C732A87C02E2}" srcOrd="3" destOrd="0" presId="urn:microsoft.com/office/officeart/2005/8/layout/venn1"/>
    <dgm:cxn modelId="{38B608C1-F535-40EB-B86D-7EA8DCB37683}" type="presParOf" srcId="{86F7511D-989E-4513-BBAB-59DA0AD7AC38}" destId="{5436F9CD-90DF-471B-85E4-48F70C9F5CBB}" srcOrd="4" destOrd="0" presId="urn:microsoft.com/office/officeart/2005/8/layout/venn1"/>
    <dgm:cxn modelId="{93CF74CF-7714-45D5-9FD3-E41A88DC7743}" type="presParOf" srcId="{86F7511D-989E-4513-BBAB-59DA0AD7AC38}" destId="{5281D42D-10FB-426F-AA7E-6E9CC5340195}" srcOrd="5" destOrd="0" presId="urn:microsoft.com/office/officeart/2005/8/layout/venn1"/>
    <dgm:cxn modelId="{BFAEAD81-7FE2-49DF-88CC-BAD183D4DC99}" type="presParOf" srcId="{86F7511D-989E-4513-BBAB-59DA0AD7AC38}" destId="{45D2F7C6-8926-47C6-B544-CE0D206BFF01}" srcOrd="6" destOrd="0" presId="urn:microsoft.com/office/officeart/2005/8/layout/venn1"/>
    <dgm:cxn modelId="{5A77F161-1A91-4E60-BF23-6B3860E0607C}" type="presParOf" srcId="{86F7511D-989E-4513-BBAB-59DA0AD7AC38}" destId="{A8459EBC-A540-41AA-9338-E4721D6750B4}" srcOrd="7"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EA9BFF41-D45E-4FC2-8A53-436DBFEB1BE4}" type="doc">
      <dgm:prSet loTypeId="urn:microsoft.com/office/officeart/2005/8/layout/hProcess9" loCatId="process" qsTypeId="urn:microsoft.com/office/officeart/2005/8/quickstyle/simple3" qsCatId="simple" csTypeId="urn:microsoft.com/office/officeart/2005/8/colors/accent1_2" csCatId="accent1"/>
      <dgm:spPr/>
      <dgm:t>
        <a:bodyPr/>
        <a:lstStyle/>
        <a:p>
          <a:endParaRPr lang="en-US"/>
        </a:p>
      </dgm:t>
    </dgm:pt>
    <dgm:pt modelId="{A72F5FA8-4D46-4A16-9ADE-EE97E88222EF}">
      <dgm:prSet/>
      <dgm:spPr/>
      <dgm:t>
        <a:bodyPr/>
        <a:lstStyle/>
        <a:p>
          <a:pPr rtl="0"/>
          <a:r>
            <a:rPr lang="en-US" b="0" smtClean="0"/>
            <a:t>Is it efficient to break an inefficient contract? </a:t>
          </a:r>
          <a:endParaRPr lang="fi-FI"/>
        </a:p>
      </dgm:t>
    </dgm:pt>
    <dgm:pt modelId="{813523F7-E90F-46CD-90A7-04FEF9D25A9D}" type="parTrans" cxnId="{87A9D334-BE4C-4B93-8D2F-FE4E653873BF}">
      <dgm:prSet/>
      <dgm:spPr/>
      <dgm:t>
        <a:bodyPr/>
        <a:lstStyle/>
        <a:p>
          <a:endParaRPr lang="en-US"/>
        </a:p>
      </dgm:t>
    </dgm:pt>
    <dgm:pt modelId="{7D152B3E-8D6E-4E3B-9120-B094B5BA6B1C}" type="sibTrans" cxnId="{87A9D334-BE4C-4B93-8D2F-FE4E653873BF}">
      <dgm:prSet/>
      <dgm:spPr/>
      <dgm:t>
        <a:bodyPr/>
        <a:lstStyle/>
        <a:p>
          <a:endParaRPr lang="en-US"/>
        </a:p>
      </dgm:t>
    </dgm:pt>
    <dgm:pt modelId="{B21E92F6-A1A8-45CF-A0C5-BD7FB18642D1}">
      <dgm:prSet/>
      <dgm:spPr/>
      <dgm:t>
        <a:bodyPr/>
        <a:lstStyle/>
        <a:p>
          <a:pPr rtl="0"/>
          <a:r>
            <a:rPr lang="en-US" b="0" smtClean="0"/>
            <a:t>E.g.: A has promised to sell to B goods at a price of $ x. </a:t>
          </a:r>
          <a:endParaRPr lang="fi-FI"/>
        </a:p>
      </dgm:t>
    </dgm:pt>
    <dgm:pt modelId="{FEE22AD9-F7F2-4A99-B0FD-E122FFD10815}" type="parTrans" cxnId="{FE8D37B5-7BA3-4A4A-8CDD-ED81CFC0FB01}">
      <dgm:prSet/>
      <dgm:spPr/>
      <dgm:t>
        <a:bodyPr/>
        <a:lstStyle/>
        <a:p>
          <a:endParaRPr lang="en-US"/>
        </a:p>
      </dgm:t>
    </dgm:pt>
    <dgm:pt modelId="{668ABB83-AFFE-44F9-8F4B-66FA39EDD17F}" type="sibTrans" cxnId="{FE8D37B5-7BA3-4A4A-8CDD-ED81CFC0FB01}">
      <dgm:prSet/>
      <dgm:spPr/>
      <dgm:t>
        <a:bodyPr/>
        <a:lstStyle/>
        <a:p>
          <a:endParaRPr lang="en-US"/>
        </a:p>
      </dgm:t>
    </dgm:pt>
    <dgm:pt modelId="{54D23D90-A1DB-4168-A2F3-3C909B46B784}">
      <dgm:prSet/>
      <dgm:spPr/>
      <dgm:t>
        <a:bodyPr/>
        <a:lstStyle/>
        <a:p>
          <a:pPr rtl="0"/>
          <a:r>
            <a:rPr lang="en-US" b="0" smtClean="0"/>
            <a:t>C offers  A  $ (x+y) for the goods. </a:t>
          </a:r>
          <a:endParaRPr lang="fi-FI"/>
        </a:p>
      </dgm:t>
    </dgm:pt>
    <dgm:pt modelId="{41F33A77-B326-4A87-8A0B-D63F5DC7048B}" type="parTrans" cxnId="{0981CDD7-40A1-4688-B150-654DF7491D16}">
      <dgm:prSet/>
      <dgm:spPr/>
      <dgm:t>
        <a:bodyPr/>
        <a:lstStyle/>
        <a:p>
          <a:endParaRPr lang="en-US"/>
        </a:p>
      </dgm:t>
    </dgm:pt>
    <dgm:pt modelId="{E1A2E1B6-B232-44E2-B3DD-2AEF49BB7182}" type="sibTrans" cxnId="{0981CDD7-40A1-4688-B150-654DF7491D16}">
      <dgm:prSet/>
      <dgm:spPr/>
      <dgm:t>
        <a:bodyPr/>
        <a:lstStyle/>
        <a:p>
          <a:endParaRPr lang="en-US"/>
        </a:p>
      </dgm:t>
    </dgm:pt>
    <dgm:pt modelId="{E3031E2E-6EC6-46F9-8A08-8462D7FEE137}">
      <dgm:prSet/>
      <dgm:spPr/>
      <dgm:t>
        <a:bodyPr/>
        <a:lstStyle/>
        <a:p>
          <a:pPr rtl="0"/>
          <a:r>
            <a:rPr lang="en-US" b="0" smtClean="0"/>
            <a:t>A concludes the contract with C (breaking his contract with B). </a:t>
          </a:r>
          <a:endParaRPr lang="fi-FI"/>
        </a:p>
      </dgm:t>
    </dgm:pt>
    <dgm:pt modelId="{67E9F534-1F33-469A-9D6D-EB18C8718A29}" type="parTrans" cxnId="{6048709F-5361-4653-96C6-588135F6836B}">
      <dgm:prSet/>
      <dgm:spPr/>
      <dgm:t>
        <a:bodyPr/>
        <a:lstStyle/>
        <a:p>
          <a:endParaRPr lang="en-US"/>
        </a:p>
      </dgm:t>
    </dgm:pt>
    <dgm:pt modelId="{3F045C2F-8573-4450-80FF-390DD6FC031A}" type="sibTrans" cxnId="{6048709F-5361-4653-96C6-588135F6836B}">
      <dgm:prSet/>
      <dgm:spPr/>
      <dgm:t>
        <a:bodyPr/>
        <a:lstStyle/>
        <a:p>
          <a:endParaRPr lang="en-US"/>
        </a:p>
      </dgm:t>
    </dgm:pt>
    <dgm:pt modelId="{1BF8256C-A556-4DF9-9931-1188D8D1C3CF}">
      <dgm:prSet/>
      <dgm:spPr/>
      <dgm:t>
        <a:bodyPr/>
        <a:lstStyle/>
        <a:p>
          <a:pPr rtl="0"/>
          <a:r>
            <a:rPr lang="en-US" b="0" smtClean="0"/>
            <a:t>Legal evaluation: A has to compensate to B the expectation value e.g. z (i.a. B:s lost profit) </a:t>
          </a:r>
          <a:endParaRPr lang="fi-FI"/>
        </a:p>
      </dgm:t>
    </dgm:pt>
    <dgm:pt modelId="{1731F65F-0F64-4E23-9A60-1453AEE0898E}" type="parTrans" cxnId="{CC2E2683-4F8C-4A5C-A14A-51FEE06BFA26}">
      <dgm:prSet/>
      <dgm:spPr/>
      <dgm:t>
        <a:bodyPr/>
        <a:lstStyle/>
        <a:p>
          <a:endParaRPr lang="en-US"/>
        </a:p>
      </dgm:t>
    </dgm:pt>
    <dgm:pt modelId="{085F0635-2038-4052-B8E2-C3CA080204CB}" type="sibTrans" cxnId="{CC2E2683-4F8C-4A5C-A14A-51FEE06BFA26}">
      <dgm:prSet/>
      <dgm:spPr/>
      <dgm:t>
        <a:bodyPr/>
        <a:lstStyle/>
        <a:p>
          <a:endParaRPr lang="en-US"/>
        </a:p>
      </dgm:t>
    </dgm:pt>
    <dgm:pt modelId="{CF8EE59E-4B01-43B4-A829-7A6629CD5EE5}" type="pres">
      <dgm:prSet presAssocID="{EA9BFF41-D45E-4FC2-8A53-436DBFEB1BE4}" presName="CompostProcess" presStyleCnt="0">
        <dgm:presLayoutVars>
          <dgm:dir/>
          <dgm:resizeHandles val="exact"/>
        </dgm:presLayoutVars>
      </dgm:prSet>
      <dgm:spPr/>
      <dgm:t>
        <a:bodyPr/>
        <a:lstStyle/>
        <a:p>
          <a:endParaRPr lang="en-US"/>
        </a:p>
      </dgm:t>
    </dgm:pt>
    <dgm:pt modelId="{EBFB47B4-98D5-4298-802D-85E6E5F2E8F2}" type="pres">
      <dgm:prSet presAssocID="{EA9BFF41-D45E-4FC2-8A53-436DBFEB1BE4}" presName="arrow" presStyleLbl="bgShp" presStyleIdx="0" presStyleCnt="1"/>
      <dgm:spPr/>
    </dgm:pt>
    <dgm:pt modelId="{3B120456-749D-4135-B554-53DB12AD2D14}" type="pres">
      <dgm:prSet presAssocID="{EA9BFF41-D45E-4FC2-8A53-436DBFEB1BE4}" presName="linearProcess" presStyleCnt="0"/>
      <dgm:spPr/>
    </dgm:pt>
    <dgm:pt modelId="{86DEAA66-BFB1-4F16-844E-2CCA954E7DE5}" type="pres">
      <dgm:prSet presAssocID="{A72F5FA8-4D46-4A16-9ADE-EE97E88222EF}" presName="textNode" presStyleLbl="node1" presStyleIdx="0" presStyleCnt="5">
        <dgm:presLayoutVars>
          <dgm:bulletEnabled val="1"/>
        </dgm:presLayoutVars>
      </dgm:prSet>
      <dgm:spPr/>
      <dgm:t>
        <a:bodyPr/>
        <a:lstStyle/>
        <a:p>
          <a:endParaRPr lang="en-US"/>
        </a:p>
      </dgm:t>
    </dgm:pt>
    <dgm:pt modelId="{44067A8A-EFF1-4291-808F-78999248C5DC}" type="pres">
      <dgm:prSet presAssocID="{7D152B3E-8D6E-4E3B-9120-B094B5BA6B1C}" presName="sibTrans" presStyleCnt="0"/>
      <dgm:spPr/>
    </dgm:pt>
    <dgm:pt modelId="{04AE3573-AB5C-4678-A909-2928DA6A91BA}" type="pres">
      <dgm:prSet presAssocID="{B21E92F6-A1A8-45CF-A0C5-BD7FB18642D1}" presName="textNode" presStyleLbl="node1" presStyleIdx="1" presStyleCnt="5">
        <dgm:presLayoutVars>
          <dgm:bulletEnabled val="1"/>
        </dgm:presLayoutVars>
      </dgm:prSet>
      <dgm:spPr/>
      <dgm:t>
        <a:bodyPr/>
        <a:lstStyle/>
        <a:p>
          <a:endParaRPr lang="en-US"/>
        </a:p>
      </dgm:t>
    </dgm:pt>
    <dgm:pt modelId="{177E477A-AE65-4283-A57D-348F0F8D63E7}" type="pres">
      <dgm:prSet presAssocID="{668ABB83-AFFE-44F9-8F4B-66FA39EDD17F}" presName="sibTrans" presStyleCnt="0"/>
      <dgm:spPr/>
    </dgm:pt>
    <dgm:pt modelId="{6A2AC9CA-EE58-4741-AA4C-E9B69217479D}" type="pres">
      <dgm:prSet presAssocID="{54D23D90-A1DB-4168-A2F3-3C909B46B784}" presName="textNode" presStyleLbl="node1" presStyleIdx="2" presStyleCnt="5">
        <dgm:presLayoutVars>
          <dgm:bulletEnabled val="1"/>
        </dgm:presLayoutVars>
      </dgm:prSet>
      <dgm:spPr/>
      <dgm:t>
        <a:bodyPr/>
        <a:lstStyle/>
        <a:p>
          <a:endParaRPr lang="en-US"/>
        </a:p>
      </dgm:t>
    </dgm:pt>
    <dgm:pt modelId="{05E8CDF3-2EED-4EAF-9A7A-ABCDFA76E498}" type="pres">
      <dgm:prSet presAssocID="{E1A2E1B6-B232-44E2-B3DD-2AEF49BB7182}" presName="sibTrans" presStyleCnt="0"/>
      <dgm:spPr/>
    </dgm:pt>
    <dgm:pt modelId="{417B6950-58B5-4750-99F1-1BCFAEC860E3}" type="pres">
      <dgm:prSet presAssocID="{E3031E2E-6EC6-46F9-8A08-8462D7FEE137}" presName="textNode" presStyleLbl="node1" presStyleIdx="3" presStyleCnt="5">
        <dgm:presLayoutVars>
          <dgm:bulletEnabled val="1"/>
        </dgm:presLayoutVars>
      </dgm:prSet>
      <dgm:spPr/>
      <dgm:t>
        <a:bodyPr/>
        <a:lstStyle/>
        <a:p>
          <a:endParaRPr lang="en-US"/>
        </a:p>
      </dgm:t>
    </dgm:pt>
    <dgm:pt modelId="{D5C9C400-81B3-4168-B159-B298636B95D1}" type="pres">
      <dgm:prSet presAssocID="{3F045C2F-8573-4450-80FF-390DD6FC031A}" presName="sibTrans" presStyleCnt="0"/>
      <dgm:spPr/>
    </dgm:pt>
    <dgm:pt modelId="{7E7B2570-E739-4154-B682-A102F7C5AE67}" type="pres">
      <dgm:prSet presAssocID="{1BF8256C-A556-4DF9-9931-1188D8D1C3CF}" presName="textNode" presStyleLbl="node1" presStyleIdx="4" presStyleCnt="5">
        <dgm:presLayoutVars>
          <dgm:bulletEnabled val="1"/>
        </dgm:presLayoutVars>
      </dgm:prSet>
      <dgm:spPr/>
      <dgm:t>
        <a:bodyPr/>
        <a:lstStyle/>
        <a:p>
          <a:endParaRPr lang="en-US"/>
        </a:p>
      </dgm:t>
    </dgm:pt>
  </dgm:ptLst>
  <dgm:cxnLst>
    <dgm:cxn modelId="{DA0D4053-846F-4BB0-9B57-8E8C759D9788}" type="presOf" srcId="{A72F5FA8-4D46-4A16-9ADE-EE97E88222EF}" destId="{86DEAA66-BFB1-4F16-844E-2CCA954E7DE5}" srcOrd="0" destOrd="0" presId="urn:microsoft.com/office/officeart/2005/8/layout/hProcess9"/>
    <dgm:cxn modelId="{0FBF3ED5-2318-46C4-8BAB-EBCBA6DC1317}" type="presOf" srcId="{54D23D90-A1DB-4168-A2F3-3C909B46B784}" destId="{6A2AC9CA-EE58-4741-AA4C-E9B69217479D}" srcOrd="0" destOrd="0" presId="urn:microsoft.com/office/officeart/2005/8/layout/hProcess9"/>
    <dgm:cxn modelId="{CC2E2683-4F8C-4A5C-A14A-51FEE06BFA26}" srcId="{EA9BFF41-D45E-4FC2-8A53-436DBFEB1BE4}" destId="{1BF8256C-A556-4DF9-9931-1188D8D1C3CF}" srcOrd="4" destOrd="0" parTransId="{1731F65F-0F64-4E23-9A60-1453AEE0898E}" sibTransId="{085F0635-2038-4052-B8E2-C3CA080204CB}"/>
    <dgm:cxn modelId="{87A9D334-BE4C-4B93-8D2F-FE4E653873BF}" srcId="{EA9BFF41-D45E-4FC2-8A53-436DBFEB1BE4}" destId="{A72F5FA8-4D46-4A16-9ADE-EE97E88222EF}" srcOrd="0" destOrd="0" parTransId="{813523F7-E90F-46CD-90A7-04FEF9D25A9D}" sibTransId="{7D152B3E-8D6E-4E3B-9120-B094B5BA6B1C}"/>
    <dgm:cxn modelId="{6048709F-5361-4653-96C6-588135F6836B}" srcId="{EA9BFF41-D45E-4FC2-8A53-436DBFEB1BE4}" destId="{E3031E2E-6EC6-46F9-8A08-8462D7FEE137}" srcOrd="3" destOrd="0" parTransId="{67E9F534-1F33-469A-9D6D-EB18C8718A29}" sibTransId="{3F045C2F-8573-4450-80FF-390DD6FC031A}"/>
    <dgm:cxn modelId="{707641C9-D10A-4185-8505-412E19DC4E80}" type="presOf" srcId="{E3031E2E-6EC6-46F9-8A08-8462D7FEE137}" destId="{417B6950-58B5-4750-99F1-1BCFAEC860E3}" srcOrd="0" destOrd="0" presId="urn:microsoft.com/office/officeart/2005/8/layout/hProcess9"/>
    <dgm:cxn modelId="{0981CDD7-40A1-4688-B150-654DF7491D16}" srcId="{EA9BFF41-D45E-4FC2-8A53-436DBFEB1BE4}" destId="{54D23D90-A1DB-4168-A2F3-3C909B46B784}" srcOrd="2" destOrd="0" parTransId="{41F33A77-B326-4A87-8A0B-D63F5DC7048B}" sibTransId="{E1A2E1B6-B232-44E2-B3DD-2AEF49BB7182}"/>
    <dgm:cxn modelId="{4E88D73E-E199-4D8F-8E16-67E86FC1B0DE}" type="presOf" srcId="{EA9BFF41-D45E-4FC2-8A53-436DBFEB1BE4}" destId="{CF8EE59E-4B01-43B4-A829-7A6629CD5EE5}" srcOrd="0" destOrd="0" presId="urn:microsoft.com/office/officeart/2005/8/layout/hProcess9"/>
    <dgm:cxn modelId="{6F038A12-74BF-4BE3-B5D7-20C196B1EC73}" type="presOf" srcId="{B21E92F6-A1A8-45CF-A0C5-BD7FB18642D1}" destId="{04AE3573-AB5C-4678-A909-2928DA6A91BA}" srcOrd="0" destOrd="0" presId="urn:microsoft.com/office/officeart/2005/8/layout/hProcess9"/>
    <dgm:cxn modelId="{FE8D37B5-7BA3-4A4A-8CDD-ED81CFC0FB01}" srcId="{EA9BFF41-D45E-4FC2-8A53-436DBFEB1BE4}" destId="{B21E92F6-A1A8-45CF-A0C5-BD7FB18642D1}" srcOrd="1" destOrd="0" parTransId="{FEE22AD9-F7F2-4A99-B0FD-E122FFD10815}" sibTransId="{668ABB83-AFFE-44F9-8F4B-66FA39EDD17F}"/>
    <dgm:cxn modelId="{F71F60E3-9479-4DBC-A93F-1CEA04E40200}" type="presOf" srcId="{1BF8256C-A556-4DF9-9931-1188D8D1C3CF}" destId="{7E7B2570-E739-4154-B682-A102F7C5AE67}" srcOrd="0" destOrd="0" presId="urn:microsoft.com/office/officeart/2005/8/layout/hProcess9"/>
    <dgm:cxn modelId="{772032FF-ADAB-4D1C-9CD9-90455AFF7129}" type="presParOf" srcId="{CF8EE59E-4B01-43B4-A829-7A6629CD5EE5}" destId="{EBFB47B4-98D5-4298-802D-85E6E5F2E8F2}" srcOrd="0" destOrd="0" presId="urn:microsoft.com/office/officeart/2005/8/layout/hProcess9"/>
    <dgm:cxn modelId="{0337361F-1CC1-4370-9337-6AA48550F544}" type="presParOf" srcId="{CF8EE59E-4B01-43B4-A829-7A6629CD5EE5}" destId="{3B120456-749D-4135-B554-53DB12AD2D14}" srcOrd="1" destOrd="0" presId="urn:microsoft.com/office/officeart/2005/8/layout/hProcess9"/>
    <dgm:cxn modelId="{2A0888EF-C740-4DE6-AC50-E4F5C2CC09C3}" type="presParOf" srcId="{3B120456-749D-4135-B554-53DB12AD2D14}" destId="{86DEAA66-BFB1-4F16-844E-2CCA954E7DE5}" srcOrd="0" destOrd="0" presId="urn:microsoft.com/office/officeart/2005/8/layout/hProcess9"/>
    <dgm:cxn modelId="{7153B7AE-438D-4E8F-8396-634EB97A07C0}" type="presParOf" srcId="{3B120456-749D-4135-B554-53DB12AD2D14}" destId="{44067A8A-EFF1-4291-808F-78999248C5DC}" srcOrd="1" destOrd="0" presId="urn:microsoft.com/office/officeart/2005/8/layout/hProcess9"/>
    <dgm:cxn modelId="{70F45C12-4AA5-4F67-AA98-B3A49F653122}" type="presParOf" srcId="{3B120456-749D-4135-B554-53DB12AD2D14}" destId="{04AE3573-AB5C-4678-A909-2928DA6A91BA}" srcOrd="2" destOrd="0" presId="urn:microsoft.com/office/officeart/2005/8/layout/hProcess9"/>
    <dgm:cxn modelId="{F8302111-5E38-4F42-975D-4F7F454378BD}" type="presParOf" srcId="{3B120456-749D-4135-B554-53DB12AD2D14}" destId="{177E477A-AE65-4283-A57D-348F0F8D63E7}" srcOrd="3" destOrd="0" presId="urn:microsoft.com/office/officeart/2005/8/layout/hProcess9"/>
    <dgm:cxn modelId="{E6464FF2-941F-4F5C-9BA7-9F0F6D0E5BC9}" type="presParOf" srcId="{3B120456-749D-4135-B554-53DB12AD2D14}" destId="{6A2AC9CA-EE58-4741-AA4C-E9B69217479D}" srcOrd="4" destOrd="0" presId="urn:microsoft.com/office/officeart/2005/8/layout/hProcess9"/>
    <dgm:cxn modelId="{B5A703E9-62B4-465F-934C-939040F0AA56}" type="presParOf" srcId="{3B120456-749D-4135-B554-53DB12AD2D14}" destId="{05E8CDF3-2EED-4EAF-9A7A-ABCDFA76E498}" srcOrd="5" destOrd="0" presId="urn:microsoft.com/office/officeart/2005/8/layout/hProcess9"/>
    <dgm:cxn modelId="{77C3A784-3CDC-4EA1-81E5-EAAE44B476E0}" type="presParOf" srcId="{3B120456-749D-4135-B554-53DB12AD2D14}" destId="{417B6950-58B5-4750-99F1-1BCFAEC860E3}" srcOrd="6" destOrd="0" presId="urn:microsoft.com/office/officeart/2005/8/layout/hProcess9"/>
    <dgm:cxn modelId="{272B477A-2297-4C72-964C-69E41DEE6961}" type="presParOf" srcId="{3B120456-749D-4135-B554-53DB12AD2D14}" destId="{D5C9C400-81B3-4168-B159-B298636B95D1}" srcOrd="7" destOrd="0" presId="urn:microsoft.com/office/officeart/2005/8/layout/hProcess9"/>
    <dgm:cxn modelId="{21A8AEE1-78C6-4C74-92F5-6D9E8D1E0698}" type="presParOf" srcId="{3B120456-749D-4135-B554-53DB12AD2D14}" destId="{7E7B2570-E739-4154-B682-A102F7C5AE67}" srcOrd="8"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3B073790-4C87-404D-BF46-2513A99F9B9D}" type="doc">
      <dgm:prSet loTypeId="urn:microsoft.com/office/officeart/2005/8/layout/lProcess3" loCatId="process" qsTypeId="urn:microsoft.com/office/officeart/2005/8/quickstyle/simple1" qsCatId="simple" csTypeId="urn:microsoft.com/office/officeart/2005/8/colors/colorful2" csCatId="colorful"/>
      <dgm:spPr/>
      <dgm:t>
        <a:bodyPr/>
        <a:lstStyle/>
        <a:p>
          <a:endParaRPr lang="en-US"/>
        </a:p>
      </dgm:t>
    </dgm:pt>
    <dgm:pt modelId="{354D2B29-3163-4C98-9DF3-B8F8960370A2}">
      <dgm:prSet/>
      <dgm:spPr/>
      <dgm:t>
        <a:bodyPr/>
        <a:lstStyle/>
        <a:p>
          <a:pPr rtl="0"/>
          <a:r>
            <a:rPr lang="en-US" b="0" smtClean="0"/>
            <a:t>If y &gt; z, A’s breach of contract is an efficient one </a:t>
          </a:r>
          <a:endParaRPr lang="fi-FI"/>
        </a:p>
      </dgm:t>
    </dgm:pt>
    <dgm:pt modelId="{804AE171-40CF-4860-9554-BB00C64F8DCC}" type="parTrans" cxnId="{C96FD945-89CF-43FB-83E3-4E30D7F6CC2F}">
      <dgm:prSet/>
      <dgm:spPr/>
      <dgm:t>
        <a:bodyPr/>
        <a:lstStyle/>
        <a:p>
          <a:endParaRPr lang="en-US"/>
        </a:p>
      </dgm:t>
    </dgm:pt>
    <dgm:pt modelId="{A4E2171E-903A-48B3-AC77-59BFEA8E22BF}" type="sibTrans" cxnId="{C96FD945-89CF-43FB-83E3-4E30D7F6CC2F}">
      <dgm:prSet/>
      <dgm:spPr/>
      <dgm:t>
        <a:bodyPr/>
        <a:lstStyle/>
        <a:p>
          <a:endParaRPr lang="en-US"/>
        </a:p>
      </dgm:t>
    </dgm:pt>
    <dgm:pt modelId="{8C160FEC-ECD4-4EDE-9C9A-6E3596DFFB02}">
      <dgm:prSet/>
      <dgm:spPr/>
      <dgm:t>
        <a:bodyPr/>
        <a:lstStyle/>
        <a:p>
          <a:pPr rtl="0"/>
          <a:r>
            <a:rPr lang="en-US" smtClean="0"/>
            <a:t>A, B and C are entitled to their expectation value each  </a:t>
          </a:r>
          <a:endParaRPr lang="fi-FI"/>
        </a:p>
      </dgm:t>
    </dgm:pt>
    <dgm:pt modelId="{C3190638-EB1E-4B03-9153-9144F75F1DCB}" type="parTrans" cxnId="{323CB7A9-D066-406A-A03F-AE3EEFC89B3D}">
      <dgm:prSet/>
      <dgm:spPr/>
      <dgm:t>
        <a:bodyPr/>
        <a:lstStyle/>
        <a:p>
          <a:endParaRPr lang="en-US"/>
        </a:p>
      </dgm:t>
    </dgm:pt>
    <dgm:pt modelId="{4B47F90C-F945-4FDA-8566-2F4B98D1AA0E}" type="sibTrans" cxnId="{323CB7A9-D066-406A-A03F-AE3EEFC89B3D}">
      <dgm:prSet/>
      <dgm:spPr/>
      <dgm:t>
        <a:bodyPr/>
        <a:lstStyle/>
        <a:p>
          <a:endParaRPr lang="en-US"/>
        </a:p>
      </dgm:t>
    </dgm:pt>
    <dgm:pt modelId="{759DB083-DD29-42B9-A998-1E02D215F185}">
      <dgm:prSet/>
      <dgm:spPr/>
      <dgm:t>
        <a:bodyPr/>
        <a:lstStyle/>
        <a:p>
          <a:pPr rtl="0"/>
          <a:r>
            <a:rPr lang="en-US" smtClean="0"/>
            <a:t>total efficiency?</a:t>
          </a:r>
          <a:endParaRPr lang="fi-FI"/>
        </a:p>
      </dgm:t>
    </dgm:pt>
    <dgm:pt modelId="{3664B151-82AC-4D39-94BD-F0194EE2EF11}" type="parTrans" cxnId="{6AF4631D-8941-4CD6-8D4B-201712B69DA0}">
      <dgm:prSet/>
      <dgm:spPr/>
      <dgm:t>
        <a:bodyPr/>
        <a:lstStyle/>
        <a:p>
          <a:endParaRPr lang="en-US"/>
        </a:p>
      </dgm:t>
    </dgm:pt>
    <dgm:pt modelId="{15BBF753-606F-42FA-843D-3D164B5F56FB}" type="sibTrans" cxnId="{6AF4631D-8941-4CD6-8D4B-201712B69DA0}">
      <dgm:prSet/>
      <dgm:spPr/>
      <dgm:t>
        <a:bodyPr/>
        <a:lstStyle/>
        <a:p>
          <a:endParaRPr lang="en-US"/>
        </a:p>
      </dgm:t>
    </dgm:pt>
    <dgm:pt modelId="{DA0BF232-1FF5-4CB2-9246-E4268033617C}">
      <dgm:prSet/>
      <dgm:spPr/>
      <dgm:t>
        <a:bodyPr/>
        <a:lstStyle/>
        <a:p>
          <a:pPr rtl="0"/>
          <a:r>
            <a:rPr lang="en-US" b="0" smtClean="0"/>
            <a:t>Total evaluation: </a:t>
          </a:r>
          <a:endParaRPr lang="fi-FI"/>
        </a:p>
      </dgm:t>
    </dgm:pt>
    <dgm:pt modelId="{4E100C65-24C1-4801-8191-8C97CBB7F913}" type="parTrans" cxnId="{EAB007D9-BF55-4A8C-975E-78023D182660}">
      <dgm:prSet/>
      <dgm:spPr/>
      <dgm:t>
        <a:bodyPr/>
        <a:lstStyle/>
        <a:p>
          <a:endParaRPr lang="en-US"/>
        </a:p>
      </dgm:t>
    </dgm:pt>
    <dgm:pt modelId="{CCA07880-4F54-4B19-AF48-66878A8CD9EF}" type="sibTrans" cxnId="{EAB007D9-BF55-4A8C-975E-78023D182660}">
      <dgm:prSet/>
      <dgm:spPr/>
      <dgm:t>
        <a:bodyPr/>
        <a:lstStyle/>
        <a:p>
          <a:endParaRPr lang="en-US"/>
        </a:p>
      </dgm:t>
    </dgm:pt>
    <dgm:pt modelId="{AC6FB344-4B7F-4BAF-A520-29D851EE04DD}">
      <dgm:prSet/>
      <dgm:spPr/>
      <dgm:t>
        <a:bodyPr/>
        <a:lstStyle/>
        <a:p>
          <a:pPr rtl="0"/>
          <a:r>
            <a:rPr lang="en-US" smtClean="0"/>
            <a:t>B’s right to the added value represented by  C’s contract ?</a:t>
          </a:r>
          <a:endParaRPr lang="fi-FI"/>
        </a:p>
      </dgm:t>
    </dgm:pt>
    <dgm:pt modelId="{78EABA2F-960B-4139-9F1D-05D4AD29D9C7}" type="parTrans" cxnId="{E93113A7-9180-46D4-B079-2327173AB59A}">
      <dgm:prSet/>
      <dgm:spPr/>
      <dgm:t>
        <a:bodyPr/>
        <a:lstStyle/>
        <a:p>
          <a:endParaRPr lang="en-US"/>
        </a:p>
      </dgm:t>
    </dgm:pt>
    <dgm:pt modelId="{EC21C6DC-3B1B-4A70-89FD-E60E252BD730}" type="sibTrans" cxnId="{E93113A7-9180-46D4-B079-2327173AB59A}">
      <dgm:prSet/>
      <dgm:spPr/>
      <dgm:t>
        <a:bodyPr/>
        <a:lstStyle/>
        <a:p>
          <a:endParaRPr lang="en-US"/>
        </a:p>
      </dgm:t>
    </dgm:pt>
    <dgm:pt modelId="{14DE4CFE-86CC-4519-AC74-7F485DADC145}">
      <dgm:prSet/>
      <dgm:spPr/>
      <dgm:t>
        <a:bodyPr/>
        <a:lstStyle/>
        <a:p>
          <a:pPr rtl="0"/>
          <a:r>
            <a:rPr lang="en-US" smtClean="0"/>
            <a:t>The external effects of a breach of contract ?</a:t>
          </a:r>
          <a:endParaRPr lang="fi-FI"/>
        </a:p>
      </dgm:t>
    </dgm:pt>
    <dgm:pt modelId="{BF9F06B0-9C83-45D6-92B6-2559B0D8BF5C}" type="parTrans" cxnId="{0FDDC9A1-0506-496A-B4D9-21844ACBF243}">
      <dgm:prSet/>
      <dgm:spPr/>
      <dgm:t>
        <a:bodyPr/>
        <a:lstStyle/>
        <a:p>
          <a:endParaRPr lang="en-US"/>
        </a:p>
      </dgm:t>
    </dgm:pt>
    <dgm:pt modelId="{BB66F3C8-CC04-42E5-94DC-60B0D3ED8FB3}" type="sibTrans" cxnId="{0FDDC9A1-0506-496A-B4D9-21844ACBF243}">
      <dgm:prSet/>
      <dgm:spPr/>
      <dgm:t>
        <a:bodyPr/>
        <a:lstStyle/>
        <a:p>
          <a:endParaRPr lang="en-US"/>
        </a:p>
      </dgm:t>
    </dgm:pt>
    <dgm:pt modelId="{0972CF52-2E11-469B-B349-1D468CCC3047}">
      <dgm:prSet/>
      <dgm:spPr/>
      <dgm:t>
        <a:bodyPr/>
        <a:lstStyle/>
        <a:p>
          <a:pPr rtl="0"/>
          <a:r>
            <a:rPr lang="en-US" smtClean="0"/>
            <a:t>To be internalized in the expectation value ?  </a:t>
          </a:r>
          <a:endParaRPr lang="fi-FI"/>
        </a:p>
      </dgm:t>
    </dgm:pt>
    <dgm:pt modelId="{548CB636-B8F5-4A9F-A9C0-2E085F16B3B8}" type="parTrans" cxnId="{1E7FAB7D-F6D6-4B6E-B412-594C75A7CF54}">
      <dgm:prSet/>
      <dgm:spPr/>
      <dgm:t>
        <a:bodyPr/>
        <a:lstStyle/>
        <a:p>
          <a:endParaRPr lang="en-US"/>
        </a:p>
      </dgm:t>
    </dgm:pt>
    <dgm:pt modelId="{DBD711A8-C6D8-43D0-9810-763A54B0319B}" type="sibTrans" cxnId="{1E7FAB7D-F6D6-4B6E-B412-594C75A7CF54}">
      <dgm:prSet/>
      <dgm:spPr/>
      <dgm:t>
        <a:bodyPr/>
        <a:lstStyle/>
        <a:p>
          <a:endParaRPr lang="en-US"/>
        </a:p>
      </dgm:t>
    </dgm:pt>
    <dgm:pt modelId="{D426F393-51D2-45F0-9913-F66611D3D38F}" type="pres">
      <dgm:prSet presAssocID="{3B073790-4C87-404D-BF46-2513A99F9B9D}" presName="Name0" presStyleCnt="0">
        <dgm:presLayoutVars>
          <dgm:chPref val="3"/>
          <dgm:dir/>
          <dgm:animLvl val="lvl"/>
          <dgm:resizeHandles/>
        </dgm:presLayoutVars>
      </dgm:prSet>
      <dgm:spPr/>
      <dgm:t>
        <a:bodyPr/>
        <a:lstStyle/>
        <a:p>
          <a:endParaRPr lang="en-US"/>
        </a:p>
      </dgm:t>
    </dgm:pt>
    <dgm:pt modelId="{8E1043F6-4856-4A71-B44E-ED362AE3F964}" type="pres">
      <dgm:prSet presAssocID="{354D2B29-3163-4C98-9DF3-B8F8960370A2}" presName="horFlow" presStyleCnt="0"/>
      <dgm:spPr/>
    </dgm:pt>
    <dgm:pt modelId="{4B9158FC-E6F6-4888-967A-4657E7D24FD2}" type="pres">
      <dgm:prSet presAssocID="{354D2B29-3163-4C98-9DF3-B8F8960370A2}" presName="bigChev" presStyleLbl="node1" presStyleIdx="0" presStyleCnt="2"/>
      <dgm:spPr/>
      <dgm:t>
        <a:bodyPr/>
        <a:lstStyle/>
        <a:p>
          <a:endParaRPr lang="en-US"/>
        </a:p>
      </dgm:t>
    </dgm:pt>
    <dgm:pt modelId="{F72C1878-96A5-4415-A6AB-5B2A6BDC5B51}" type="pres">
      <dgm:prSet presAssocID="{C3190638-EB1E-4B03-9153-9144F75F1DCB}" presName="parTrans" presStyleCnt="0"/>
      <dgm:spPr/>
    </dgm:pt>
    <dgm:pt modelId="{DBDBC832-91AC-410E-B0CA-369E3E10EECC}" type="pres">
      <dgm:prSet presAssocID="{8C160FEC-ECD4-4EDE-9C9A-6E3596DFFB02}" presName="node" presStyleLbl="alignAccFollowNode1" presStyleIdx="0" presStyleCnt="5">
        <dgm:presLayoutVars>
          <dgm:bulletEnabled val="1"/>
        </dgm:presLayoutVars>
      </dgm:prSet>
      <dgm:spPr/>
      <dgm:t>
        <a:bodyPr/>
        <a:lstStyle/>
        <a:p>
          <a:endParaRPr lang="en-US"/>
        </a:p>
      </dgm:t>
    </dgm:pt>
    <dgm:pt modelId="{C8258C94-6E2B-44E8-8CE7-19F3BB4D7A58}" type="pres">
      <dgm:prSet presAssocID="{4B47F90C-F945-4FDA-8566-2F4B98D1AA0E}" presName="sibTrans" presStyleCnt="0"/>
      <dgm:spPr/>
    </dgm:pt>
    <dgm:pt modelId="{23D7DABC-7FFB-43EF-B34C-34EDB58C557D}" type="pres">
      <dgm:prSet presAssocID="{759DB083-DD29-42B9-A998-1E02D215F185}" presName="node" presStyleLbl="alignAccFollowNode1" presStyleIdx="1" presStyleCnt="5">
        <dgm:presLayoutVars>
          <dgm:bulletEnabled val="1"/>
        </dgm:presLayoutVars>
      </dgm:prSet>
      <dgm:spPr/>
      <dgm:t>
        <a:bodyPr/>
        <a:lstStyle/>
        <a:p>
          <a:endParaRPr lang="en-US"/>
        </a:p>
      </dgm:t>
    </dgm:pt>
    <dgm:pt modelId="{63C133DA-E494-4ABB-A7DC-3091585C874B}" type="pres">
      <dgm:prSet presAssocID="{354D2B29-3163-4C98-9DF3-B8F8960370A2}" presName="vSp" presStyleCnt="0"/>
      <dgm:spPr/>
    </dgm:pt>
    <dgm:pt modelId="{5D239545-2072-44F3-9FAD-8738EFA75377}" type="pres">
      <dgm:prSet presAssocID="{DA0BF232-1FF5-4CB2-9246-E4268033617C}" presName="horFlow" presStyleCnt="0"/>
      <dgm:spPr/>
    </dgm:pt>
    <dgm:pt modelId="{8A41FF91-A5AA-4D98-A0B2-952A1086AE00}" type="pres">
      <dgm:prSet presAssocID="{DA0BF232-1FF5-4CB2-9246-E4268033617C}" presName="bigChev" presStyleLbl="node1" presStyleIdx="1" presStyleCnt="2"/>
      <dgm:spPr/>
      <dgm:t>
        <a:bodyPr/>
        <a:lstStyle/>
        <a:p>
          <a:endParaRPr lang="en-US"/>
        </a:p>
      </dgm:t>
    </dgm:pt>
    <dgm:pt modelId="{07B7ABFB-1533-4DF4-A441-6CDE8C08CD4D}" type="pres">
      <dgm:prSet presAssocID="{78EABA2F-960B-4139-9F1D-05D4AD29D9C7}" presName="parTrans" presStyleCnt="0"/>
      <dgm:spPr/>
    </dgm:pt>
    <dgm:pt modelId="{05F6BE0D-2996-4323-AED4-331574C74309}" type="pres">
      <dgm:prSet presAssocID="{AC6FB344-4B7F-4BAF-A520-29D851EE04DD}" presName="node" presStyleLbl="alignAccFollowNode1" presStyleIdx="2" presStyleCnt="5">
        <dgm:presLayoutVars>
          <dgm:bulletEnabled val="1"/>
        </dgm:presLayoutVars>
      </dgm:prSet>
      <dgm:spPr/>
      <dgm:t>
        <a:bodyPr/>
        <a:lstStyle/>
        <a:p>
          <a:endParaRPr lang="en-US"/>
        </a:p>
      </dgm:t>
    </dgm:pt>
    <dgm:pt modelId="{54F1474D-3DAC-464A-82F8-EAEFDAC2737A}" type="pres">
      <dgm:prSet presAssocID="{EC21C6DC-3B1B-4A70-89FD-E60E252BD730}" presName="sibTrans" presStyleCnt="0"/>
      <dgm:spPr/>
    </dgm:pt>
    <dgm:pt modelId="{1777FA56-F422-4C22-9C8F-61C60AE1BC2F}" type="pres">
      <dgm:prSet presAssocID="{14DE4CFE-86CC-4519-AC74-7F485DADC145}" presName="node" presStyleLbl="alignAccFollowNode1" presStyleIdx="3" presStyleCnt="5">
        <dgm:presLayoutVars>
          <dgm:bulletEnabled val="1"/>
        </dgm:presLayoutVars>
      </dgm:prSet>
      <dgm:spPr/>
      <dgm:t>
        <a:bodyPr/>
        <a:lstStyle/>
        <a:p>
          <a:endParaRPr lang="en-US"/>
        </a:p>
      </dgm:t>
    </dgm:pt>
    <dgm:pt modelId="{C1D452FD-08D8-459B-A8A2-2F2051D95218}" type="pres">
      <dgm:prSet presAssocID="{BB66F3C8-CC04-42E5-94DC-60B0D3ED8FB3}" presName="sibTrans" presStyleCnt="0"/>
      <dgm:spPr/>
    </dgm:pt>
    <dgm:pt modelId="{CD9A73D8-0E52-4606-A8A7-7E33B57CDF17}" type="pres">
      <dgm:prSet presAssocID="{0972CF52-2E11-469B-B349-1D468CCC3047}" presName="node" presStyleLbl="alignAccFollowNode1" presStyleIdx="4" presStyleCnt="5">
        <dgm:presLayoutVars>
          <dgm:bulletEnabled val="1"/>
        </dgm:presLayoutVars>
      </dgm:prSet>
      <dgm:spPr/>
      <dgm:t>
        <a:bodyPr/>
        <a:lstStyle/>
        <a:p>
          <a:endParaRPr lang="en-US"/>
        </a:p>
      </dgm:t>
    </dgm:pt>
  </dgm:ptLst>
  <dgm:cxnLst>
    <dgm:cxn modelId="{8EB81B6F-4F85-4515-8595-5C0046A0AD97}" type="presOf" srcId="{354D2B29-3163-4C98-9DF3-B8F8960370A2}" destId="{4B9158FC-E6F6-4888-967A-4657E7D24FD2}" srcOrd="0" destOrd="0" presId="urn:microsoft.com/office/officeart/2005/8/layout/lProcess3"/>
    <dgm:cxn modelId="{6AF4631D-8941-4CD6-8D4B-201712B69DA0}" srcId="{354D2B29-3163-4C98-9DF3-B8F8960370A2}" destId="{759DB083-DD29-42B9-A998-1E02D215F185}" srcOrd="1" destOrd="0" parTransId="{3664B151-82AC-4D39-94BD-F0194EE2EF11}" sibTransId="{15BBF753-606F-42FA-843D-3D164B5F56FB}"/>
    <dgm:cxn modelId="{0FDDC9A1-0506-496A-B4D9-21844ACBF243}" srcId="{DA0BF232-1FF5-4CB2-9246-E4268033617C}" destId="{14DE4CFE-86CC-4519-AC74-7F485DADC145}" srcOrd="1" destOrd="0" parTransId="{BF9F06B0-9C83-45D6-92B6-2559B0D8BF5C}" sibTransId="{BB66F3C8-CC04-42E5-94DC-60B0D3ED8FB3}"/>
    <dgm:cxn modelId="{1E7FAB7D-F6D6-4B6E-B412-594C75A7CF54}" srcId="{DA0BF232-1FF5-4CB2-9246-E4268033617C}" destId="{0972CF52-2E11-469B-B349-1D468CCC3047}" srcOrd="2" destOrd="0" parTransId="{548CB636-B8F5-4A9F-A9C0-2E085F16B3B8}" sibTransId="{DBD711A8-C6D8-43D0-9810-763A54B0319B}"/>
    <dgm:cxn modelId="{E93113A7-9180-46D4-B079-2327173AB59A}" srcId="{DA0BF232-1FF5-4CB2-9246-E4268033617C}" destId="{AC6FB344-4B7F-4BAF-A520-29D851EE04DD}" srcOrd="0" destOrd="0" parTransId="{78EABA2F-960B-4139-9F1D-05D4AD29D9C7}" sibTransId="{EC21C6DC-3B1B-4A70-89FD-E60E252BD730}"/>
    <dgm:cxn modelId="{C96FD945-89CF-43FB-83E3-4E30D7F6CC2F}" srcId="{3B073790-4C87-404D-BF46-2513A99F9B9D}" destId="{354D2B29-3163-4C98-9DF3-B8F8960370A2}" srcOrd="0" destOrd="0" parTransId="{804AE171-40CF-4860-9554-BB00C64F8DCC}" sibTransId="{A4E2171E-903A-48B3-AC77-59BFEA8E22BF}"/>
    <dgm:cxn modelId="{3182CE2F-24BA-4F77-884D-014668C2870B}" type="presOf" srcId="{0972CF52-2E11-469B-B349-1D468CCC3047}" destId="{CD9A73D8-0E52-4606-A8A7-7E33B57CDF17}" srcOrd="0" destOrd="0" presId="urn:microsoft.com/office/officeart/2005/8/layout/lProcess3"/>
    <dgm:cxn modelId="{33509DD1-251B-445B-ABA5-CF330A00B7FF}" type="presOf" srcId="{DA0BF232-1FF5-4CB2-9246-E4268033617C}" destId="{8A41FF91-A5AA-4D98-A0B2-952A1086AE00}" srcOrd="0" destOrd="0" presId="urn:microsoft.com/office/officeart/2005/8/layout/lProcess3"/>
    <dgm:cxn modelId="{EAB007D9-BF55-4A8C-975E-78023D182660}" srcId="{3B073790-4C87-404D-BF46-2513A99F9B9D}" destId="{DA0BF232-1FF5-4CB2-9246-E4268033617C}" srcOrd="1" destOrd="0" parTransId="{4E100C65-24C1-4801-8191-8C97CBB7F913}" sibTransId="{CCA07880-4F54-4B19-AF48-66878A8CD9EF}"/>
    <dgm:cxn modelId="{46CCFB0E-98CA-4FBF-A8A6-C210444AD7B8}" type="presOf" srcId="{14DE4CFE-86CC-4519-AC74-7F485DADC145}" destId="{1777FA56-F422-4C22-9C8F-61C60AE1BC2F}" srcOrd="0" destOrd="0" presId="urn:microsoft.com/office/officeart/2005/8/layout/lProcess3"/>
    <dgm:cxn modelId="{988DC077-8AF2-43FB-BBAD-7FDE0DAA8073}" type="presOf" srcId="{759DB083-DD29-42B9-A998-1E02D215F185}" destId="{23D7DABC-7FFB-43EF-B34C-34EDB58C557D}" srcOrd="0" destOrd="0" presId="urn:microsoft.com/office/officeart/2005/8/layout/lProcess3"/>
    <dgm:cxn modelId="{323CB7A9-D066-406A-A03F-AE3EEFC89B3D}" srcId="{354D2B29-3163-4C98-9DF3-B8F8960370A2}" destId="{8C160FEC-ECD4-4EDE-9C9A-6E3596DFFB02}" srcOrd="0" destOrd="0" parTransId="{C3190638-EB1E-4B03-9153-9144F75F1DCB}" sibTransId="{4B47F90C-F945-4FDA-8566-2F4B98D1AA0E}"/>
    <dgm:cxn modelId="{D50E0309-9694-4642-B4ED-9B59938EF908}" type="presOf" srcId="{AC6FB344-4B7F-4BAF-A520-29D851EE04DD}" destId="{05F6BE0D-2996-4323-AED4-331574C74309}" srcOrd="0" destOrd="0" presId="urn:microsoft.com/office/officeart/2005/8/layout/lProcess3"/>
    <dgm:cxn modelId="{8D729EF8-C957-40C5-B739-F9E7204D1F44}" type="presOf" srcId="{3B073790-4C87-404D-BF46-2513A99F9B9D}" destId="{D426F393-51D2-45F0-9913-F66611D3D38F}" srcOrd="0" destOrd="0" presId="urn:microsoft.com/office/officeart/2005/8/layout/lProcess3"/>
    <dgm:cxn modelId="{474BE016-9312-44DF-8AB9-034E2E73607F}" type="presOf" srcId="{8C160FEC-ECD4-4EDE-9C9A-6E3596DFFB02}" destId="{DBDBC832-91AC-410E-B0CA-369E3E10EECC}" srcOrd="0" destOrd="0" presId="urn:microsoft.com/office/officeart/2005/8/layout/lProcess3"/>
    <dgm:cxn modelId="{3347B24F-9D05-4427-8662-9B263E3E855E}" type="presParOf" srcId="{D426F393-51D2-45F0-9913-F66611D3D38F}" destId="{8E1043F6-4856-4A71-B44E-ED362AE3F964}" srcOrd="0" destOrd="0" presId="urn:microsoft.com/office/officeart/2005/8/layout/lProcess3"/>
    <dgm:cxn modelId="{665EFAFE-4453-4C79-A0FF-02E36159D75D}" type="presParOf" srcId="{8E1043F6-4856-4A71-B44E-ED362AE3F964}" destId="{4B9158FC-E6F6-4888-967A-4657E7D24FD2}" srcOrd="0" destOrd="0" presId="urn:microsoft.com/office/officeart/2005/8/layout/lProcess3"/>
    <dgm:cxn modelId="{39230C2E-60F1-438F-B978-3DFE9593EF2F}" type="presParOf" srcId="{8E1043F6-4856-4A71-B44E-ED362AE3F964}" destId="{F72C1878-96A5-4415-A6AB-5B2A6BDC5B51}" srcOrd="1" destOrd="0" presId="urn:microsoft.com/office/officeart/2005/8/layout/lProcess3"/>
    <dgm:cxn modelId="{8865D1B6-E1AE-46F3-B3E8-B73ADB5C84ED}" type="presParOf" srcId="{8E1043F6-4856-4A71-B44E-ED362AE3F964}" destId="{DBDBC832-91AC-410E-B0CA-369E3E10EECC}" srcOrd="2" destOrd="0" presId="urn:microsoft.com/office/officeart/2005/8/layout/lProcess3"/>
    <dgm:cxn modelId="{9626AA38-68FA-4183-9AFD-A05D025FE042}" type="presParOf" srcId="{8E1043F6-4856-4A71-B44E-ED362AE3F964}" destId="{C8258C94-6E2B-44E8-8CE7-19F3BB4D7A58}" srcOrd="3" destOrd="0" presId="urn:microsoft.com/office/officeart/2005/8/layout/lProcess3"/>
    <dgm:cxn modelId="{111253A5-9094-4699-8D7F-DCE73CF1B85A}" type="presParOf" srcId="{8E1043F6-4856-4A71-B44E-ED362AE3F964}" destId="{23D7DABC-7FFB-43EF-B34C-34EDB58C557D}" srcOrd="4" destOrd="0" presId="urn:microsoft.com/office/officeart/2005/8/layout/lProcess3"/>
    <dgm:cxn modelId="{E22CE5A7-FE6A-4FB2-899C-9140D73075B7}" type="presParOf" srcId="{D426F393-51D2-45F0-9913-F66611D3D38F}" destId="{63C133DA-E494-4ABB-A7DC-3091585C874B}" srcOrd="1" destOrd="0" presId="urn:microsoft.com/office/officeart/2005/8/layout/lProcess3"/>
    <dgm:cxn modelId="{3679720C-9EF9-4157-8605-800267B1199F}" type="presParOf" srcId="{D426F393-51D2-45F0-9913-F66611D3D38F}" destId="{5D239545-2072-44F3-9FAD-8738EFA75377}" srcOrd="2" destOrd="0" presId="urn:microsoft.com/office/officeart/2005/8/layout/lProcess3"/>
    <dgm:cxn modelId="{A29100BB-F47D-4E22-BC23-784CC6A321B8}" type="presParOf" srcId="{5D239545-2072-44F3-9FAD-8738EFA75377}" destId="{8A41FF91-A5AA-4D98-A0B2-952A1086AE00}" srcOrd="0" destOrd="0" presId="urn:microsoft.com/office/officeart/2005/8/layout/lProcess3"/>
    <dgm:cxn modelId="{72F6F093-3D7A-4B55-BEF6-0845954DAFAF}" type="presParOf" srcId="{5D239545-2072-44F3-9FAD-8738EFA75377}" destId="{07B7ABFB-1533-4DF4-A441-6CDE8C08CD4D}" srcOrd="1" destOrd="0" presId="urn:microsoft.com/office/officeart/2005/8/layout/lProcess3"/>
    <dgm:cxn modelId="{904CD65C-3750-4A7A-BE59-63967132F841}" type="presParOf" srcId="{5D239545-2072-44F3-9FAD-8738EFA75377}" destId="{05F6BE0D-2996-4323-AED4-331574C74309}" srcOrd="2" destOrd="0" presId="urn:microsoft.com/office/officeart/2005/8/layout/lProcess3"/>
    <dgm:cxn modelId="{B4552299-8F6A-40EB-9A16-0168C657953E}" type="presParOf" srcId="{5D239545-2072-44F3-9FAD-8738EFA75377}" destId="{54F1474D-3DAC-464A-82F8-EAEFDAC2737A}" srcOrd="3" destOrd="0" presId="urn:microsoft.com/office/officeart/2005/8/layout/lProcess3"/>
    <dgm:cxn modelId="{2E0A0EDF-34F0-44CC-9EFC-5DF69BC1F84D}" type="presParOf" srcId="{5D239545-2072-44F3-9FAD-8738EFA75377}" destId="{1777FA56-F422-4C22-9C8F-61C60AE1BC2F}" srcOrd="4" destOrd="0" presId="urn:microsoft.com/office/officeart/2005/8/layout/lProcess3"/>
    <dgm:cxn modelId="{077CB464-05B7-409F-8E3D-A02D132DF581}" type="presParOf" srcId="{5D239545-2072-44F3-9FAD-8738EFA75377}" destId="{C1D452FD-08D8-459B-A8A2-2F2051D95218}" srcOrd="5" destOrd="0" presId="urn:microsoft.com/office/officeart/2005/8/layout/lProcess3"/>
    <dgm:cxn modelId="{8110B238-62CA-45EE-8F01-054DF9CA5F5E}" type="presParOf" srcId="{5D239545-2072-44F3-9FAD-8738EFA75377}" destId="{CD9A73D8-0E52-4606-A8A7-7E33B57CDF17}" srcOrd="6"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1CB98BAA-85FF-485E-B82E-2CB91240E802}" type="doc">
      <dgm:prSet loTypeId="urn:microsoft.com/office/officeart/2005/8/layout/target3" loCatId="relationship" qsTypeId="urn:microsoft.com/office/officeart/2005/8/quickstyle/simple3" qsCatId="simple" csTypeId="urn:microsoft.com/office/officeart/2005/8/colors/accent1_2" csCatId="accent1"/>
      <dgm:spPr/>
      <dgm:t>
        <a:bodyPr/>
        <a:lstStyle/>
        <a:p>
          <a:endParaRPr lang="en-US"/>
        </a:p>
      </dgm:t>
    </dgm:pt>
    <dgm:pt modelId="{F91DB214-B950-4473-885C-04D6FCEBF83F}">
      <dgm:prSet/>
      <dgm:spPr/>
      <dgm:t>
        <a:bodyPr/>
        <a:lstStyle/>
        <a:p>
          <a:pPr rtl="0"/>
          <a:r>
            <a:rPr lang="en-US" b="0" smtClean="0"/>
            <a:t>The costs of the enforcement of liability  (litigation costs)</a:t>
          </a:r>
          <a:endParaRPr lang="fi-FI"/>
        </a:p>
      </dgm:t>
    </dgm:pt>
    <dgm:pt modelId="{7AAF7242-D099-4279-8323-50012B30379F}" type="parTrans" cxnId="{F646C013-1E31-41EA-BB67-C98F77A601AB}">
      <dgm:prSet/>
      <dgm:spPr/>
      <dgm:t>
        <a:bodyPr/>
        <a:lstStyle/>
        <a:p>
          <a:endParaRPr lang="en-US"/>
        </a:p>
      </dgm:t>
    </dgm:pt>
    <dgm:pt modelId="{5B3351D9-197C-4563-B6F6-0AC37F0D3057}" type="sibTrans" cxnId="{F646C013-1E31-41EA-BB67-C98F77A601AB}">
      <dgm:prSet/>
      <dgm:spPr/>
      <dgm:t>
        <a:bodyPr/>
        <a:lstStyle/>
        <a:p>
          <a:endParaRPr lang="en-US"/>
        </a:p>
      </dgm:t>
    </dgm:pt>
    <dgm:pt modelId="{B2631596-9B72-49A9-AB2F-605CCDEC4882}">
      <dgm:prSet/>
      <dgm:spPr/>
      <dgm:t>
        <a:bodyPr/>
        <a:lstStyle/>
        <a:p>
          <a:pPr rtl="0"/>
          <a:r>
            <a:rPr lang="en-US" b="0" smtClean="0"/>
            <a:t>costs to third persons  </a:t>
          </a:r>
          <a:endParaRPr lang="fi-FI"/>
        </a:p>
      </dgm:t>
    </dgm:pt>
    <dgm:pt modelId="{DB927AF9-55ED-4276-A746-77E212FA5A6A}" type="parTrans" cxnId="{C8491BCD-7040-4ACC-AA99-7D4647C61181}">
      <dgm:prSet/>
      <dgm:spPr/>
      <dgm:t>
        <a:bodyPr/>
        <a:lstStyle/>
        <a:p>
          <a:endParaRPr lang="en-US"/>
        </a:p>
      </dgm:t>
    </dgm:pt>
    <dgm:pt modelId="{4483B9EA-344B-4872-A5D6-C52454CB3F9B}" type="sibTrans" cxnId="{C8491BCD-7040-4ACC-AA99-7D4647C61181}">
      <dgm:prSet/>
      <dgm:spPr/>
      <dgm:t>
        <a:bodyPr/>
        <a:lstStyle/>
        <a:p>
          <a:endParaRPr lang="en-US"/>
        </a:p>
      </dgm:t>
    </dgm:pt>
    <dgm:pt modelId="{1DEB52E6-DFD0-4255-B429-0D8D2E46C5B6}">
      <dgm:prSet/>
      <dgm:spPr/>
      <dgm:t>
        <a:bodyPr/>
        <a:lstStyle/>
        <a:p>
          <a:pPr rtl="0"/>
          <a:r>
            <a:rPr lang="en-US" b="0" smtClean="0"/>
            <a:t>general drawbacks / advantages</a:t>
          </a:r>
          <a:endParaRPr lang="fi-FI"/>
        </a:p>
      </dgm:t>
    </dgm:pt>
    <dgm:pt modelId="{16D03143-447E-44C8-9657-A99DBFB787C2}" type="parTrans" cxnId="{77E2870E-0C17-4A13-BDEC-AAEF88B7C036}">
      <dgm:prSet/>
      <dgm:spPr/>
      <dgm:t>
        <a:bodyPr/>
        <a:lstStyle/>
        <a:p>
          <a:endParaRPr lang="en-US"/>
        </a:p>
      </dgm:t>
    </dgm:pt>
    <dgm:pt modelId="{F49CB1BD-4865-4EA7-BAAD-DA208545D2B0}" type="sibTrans" cxnId="{77E2870E-0C17-4A13-BDEC-AAEF88B7C036}">
      <dgm:prSet/>
      <dgm:spPr/>
      <dgm:t>
        <a:bodyPr/>
        <a:lstStyle/>
        <a:p>
          <a:endParaRPr lang="en-US"/>
        </a:p>
      </dgm:t>
    </dgm:pt>
    <dgm:pt modelId="{6826F38E-B6A8-4EEB-8078-5F53F7C5BD37}">
      <dgm:prSet/>
      <dgm:spPr/>
      <dgm:t>
        <a:bodyPr/>
        <a:lstStyle/>
        <a:p>
          <a:pPr rtl="0"/>
          <a:r>
            <a:rPr lang="en-US" smtClean="0"/>
            <a:t>influence on employment rates  </a:t>
          </a:r>
          <a:endParaRPr lang="fi-FI"/>
        </a:p>
      </dgm:t>
    </dgm:pt>
    <dgm:pt modelId="{F418CE00-4F1A-4F7B-9AF6-086D06848395}" type="parTrans" cxnId="{0FE22C1E-A01F-4855-9755-501CA0C4BB0D}">
      <dgm:prSet/>
      <dgm:spPr/>
      <dgm:t>
        <a:bodyPr/>
        <a:lstStyle/>
        <a:p>
          <a:endParaRPr lang="en-US"/>
        </a:p>
      </dgm:t>
    </dgm:pt>
    <dgm:pt modelId="{A29AA43E-54F3-4493-B968-DFF71FD028C6}" type="sibTrans" cxnId="{0FE22C1E-A01F-4855-9755-501CA0C4BB0D}">
      <dgm:prSet/>
      <dgm:spPr/>
      <dgm:t>
        <a:bodyPr/>
        <a:lstStyle/>
        <a:p>
          <a:endParaRPr lang="en-US"/>
        </a:p>
      </dgm:t>
    </dgm:pt>
    <dgm:pt modelId="{DA2BC460-DED0-4547-9A5D-B910F12F1872}">
      <dgm:prSet/>
      <dgm:spPr/>
      <dgm:t>
        <a:bodyPr/>
        <a:lstStyle/>
        <a:p>
          <a:pPr rtl="0"/>
          <a:r>
            <a:rPr lang="en-US" smtClean="0"/>
            <a:t>environmental influence </a:t>
          </a:r>
          <a:endParaRPr lang="fi-FI"/>
        </a:p>
      </dgm:t>
    </dgm:pt>
    <dgm:pt modelId="{FDD10911-6BB2-4F02-AB1B-3BE542A8EB56}" type="parTrans" cxnId="{126F7069-C1DA-414C-AC06-4E8523FB7879}">
      <dgm:prSet/>
      <dgm:spPr/>
      <dgm:t>
        <a:bodyPr/>
        <a:lstStyle/>
        <a:p>
          <a:endParaRPr lang="en-US"/>
        </a:p>
      </dgm:t>
    </dgm:pt>
    <dgm:pt modelId="{E8ED4A37-4ACB-43ED-8D62-D2F2F641F339}" type="sibTrans" cxnId="{126F7069-C1DA-414C-AC06-4E8523FB7879}">
      <dgm:prSet/>
      <dgm:spPr/>
      <dgm:t>
        <a:bodyPr/>
        <a:lstStyle/>
        <a:p>
          <a:endParaRPr lang="en-US"/>
        </a:p>
      </dgm:t>
    </dgm:pt>
    <dgm:pt modelId="{9D431F74-E7D7-4FC9-A12D-1EA730B21357}">
      <dgm:prSet/>
      <dgm:spPr/>
      <dgm:t>
        <a:bodyPr/>
        <a:lstStyle/>
        <a:p>
          <a:pPr rtl="0"/>
          <a:r>
            <a:rPr lang="en-US" smtClean="0"/>
            <a:t>contracting morals </a:t>
          </a:r>
          <a:endParaRPr lang="fi-FI"/>
        </a:p>
      </dgm:t>
    </dgm:pt>
    <dgm:pt modelId="{F35D414E-3E49-4EEE-8DDB-C601EBC18E31}" type="parTrans" cxnId="{845F9964-10C2-4AF7-90F2-B0F0D14F0838}">
      <dgm:prSet/>
      <dgm:spPr/>
      <dgm:t>
        <a:bodyPr/>
        <a:lstStyle/>
        <a:p>
          <a:endParaRPr lang="en-US"/>
        </a:p>
      </dgm:t>
    </dgm:pt>
    <dgm:pt modelId="{F1FAB1D2-D181-4BAA-9265-03A2BF15122D}" type="sibTrans" cxnId="{845F9964-10C2-4AF7-90F2-B0F0D14F0838}">
      <dgm:prSet/>
      <dgm:spPr/>
      <dgm:t>
        <a:bodyPr/>
        <a:lstStyle/>
        <a:p>
          <a:endParaRPr lang="en-US"/>
        </a:p>
      </dgm:t>
    </dgm:pt>
    <dgm:pt modelId="{9CD38C2D-D879-43B0-9C5D-A3B33D8F1616}" type="pres">
      <dgm:prSet presAssocID="{1CB98BAA-85FF-485E-B82E-2CB91240E802}" presName="Name0" presStyleCnt="0">
        <dgm:presLayoutVars>
          <dgm:chMax val="7"/>
          <dgm:dir/>
          <dgm:animLvl val="lvl"/>
          <dgm:resizeHandles val="exact"/>
        </dgm:presLayoutVars>
      </dgm:prSet>
      <dgm:spPr/>
      <dgm:t>
        <a:bodyPr/>
        <a:lstStyle/>
        <a:p>
          <a:endParaRPr lang="en-US"/>
        </a:p>
      </dgm:t>
    </dgm:pt>
    <dgm:pt modelId="{99D4ABA6-899C-4E6E-87A1-287B0B375397}" type="pres">
      <dgm:prSet presAssocID="{F91DB214-B950-4473-885C-04D6FCEBF83F}" presName="circle1" presStyleLbl="node1" presStyleIdx="0" presStyleCnt="3"/>
      <dgm:spPr/>
    </dgm:pt>
    <dgm:pt modelId="{1FD16E95-C1E7-4F30-B9D1-CCC5F3592F2D}" type="pres">
      <dgm:prSet presAssocID="{F91DB214-B950-4473-885C-04D6FCEBF83F}" presName="space" presStyleCnt="0"/>
      <dgm:spPr/>
    </dgm:pt>
    <dgm:pt modelId="{BDC3B0E7-5FEC-4B28-8EAC-A2D1D09C9D18}" type="pres">
      <dgm:prSet presAssocID="{F91DB214-B950-4473-885C-04D6FCEBF83F}" presName="rect1" presStyleLbl="alignAcc1" presStyleIdx="0" presStyleCnt="3"/>
      <dgm:spPr/>
      <dgm:t>
        <a:bodyPr/>
        <a:lstStyle/>
        <a:p>
          <a:endParaRPr lang="en-US"/>
        </a:p>
      </dgm:t>
    </dgm:pt>
    <dgm:pt modelId="{37632698-27C6-49A9-AE2D-BCB0F86275D5}" type="pres">
      <dgm:prSet presAssocID="{B2631596-9B72-49A9-AB2F-605CCDEC4882}" presName="vertSpace2" presStyleLbl="node1" presStyleIdx="0" presStyleCnt="3"/>
      <dgm:spPr/>
    </dgm:pt>
    <dgm:pt modelId="{E3DB3711-5517-412D-8BF4-6E620CF4FB39}" type="pres">
      <dgm:prSet presAssocID="{B2631596-9B72-49A9-AB2F-605CCDEC4882}" presName="circle2" presStyleLbl="node1" presStyleIdx="1" presStyleCnt="3"/>
      <dgm:spPr/>
    </dgm:pt>
    <dgm:pt modelId="{1A1B3886-C625-40B8-87DD-B180ACE77F6A}" type="pres">
      <dgm:prSet presAssocID="{B2631596-9B72-49A9-AB2F-605CCDEC4882}" presName="rect2" presStyleLbl="alignAcc1" presStyleIdx="1" presStyleCnt="3"/>
      <dgm:spPr/>
      <dgm:t>
        <a:bodyPr/>
        <a:lstStyle/>
        <a:p>
          <a:endParaRPr lang="en-US"/>
        </a:p>
      </dgm:t>
    </dgm:pt>
    <dgm:pt modelId="{3C4A5E78-3122-4119-96CC-7EF6208F8A9E}" type="pres">
      <dgm:prSet presAssocID="{1DEB52E6-DFD0-4255-B429-0D8D2E46C5B6}" presName="vertSpace3" presStyleLbl="node1" presStyleIdx="1" presStyleCnt="3"/>
      <dgm:spPr/>
    </dgm:pt>
    <dgm:pt modelId="{63DE7E30-EC94-45A0-8F93-2E9920C5B643}" type="pres">
      <dgm:prSet presAssocID="{1DEB52E6-DFD0-4255-B429-0D8D2E46C5B6}" presName="circle3" presStyleLbl="node1" presStyleIdx="2" presStyleCnt="3"/>
      <dgm:spPr/>
    </dgm:pt>
    <dgm:pt modelId="{02613E2A-CD20-4389-9D68-0132A2E83CE6}" type="pres">
      <dgm:prSet presAssocID="{1DEB52E6-DFD0-4255-B429-0D8D2E46C5B6}" presName="rect3" presStyleLbl="alignAcc1" presStyleIdx="2" presStyleCnt="3"/>
      <dgm:spPr/>
      <dgm:t>
        <a:bodyPr/>
        <a:lstStyle/>
        <a:p>
          <a:endParaRPr lang="en-US"/>
        </a:p>
      </dgm:t>
    </dgm:pt>
    <dgm:pt modelId="{1F1E214A-EAC4-4760-AC41-2673C5CCA54D}" type="pres">
      <dgm:prSet presAssocID="{F91DB214-B950-4473-885C-04D6FCEBF83F}" presName="rect1ParTx" presStyleLbl="alignAcc1" presStyleIdx="2" presStyleCnt="3">
        <dgm:presLayoutVars>
          <dgm:chMax val="1"/>
          <dgm:bulletEnabled val="1"/>
        </dgm:presLayoutVars>
      </dgm:prSet>
      <dgm:spPr/>
      <dgm:t>
        <a:bodyPr/>
        <a:lstStyle/>
        <a:p>
          <a:endParaRPr lang="en-US"/>
        </a:p>
      </dgm:t>
    </dgm:pt>
    <dgm:pt modelId="{25A09635-673C-4290-8E94-070E5311FE09}" type="pres">
      <dgm:prSet presAssocID="{F91DB214-B950-4473-885C-04D6FCEBF83F}" presName="rect1ChTx" presStyleLbl="alignAcc1" presStyleIdx="2" presStyleCnt="3">
        <dgm:presLayoutVars>
          <dgm:bulletEnabled val="1"/>
        </dgm:presLayoutVars>
      </dgm:prSet>
      <dgm:spPr/>
    </dgm:pt>
    <dgm:pt modelId="{6E085E94-5A1F-46FF-9482-3A7809249F49}" type="pres">
      <dgm:prSet presAssocID="{B2631596-9B72-49A9-AB2F-605CCDEC4882}" presName="rect2ParTx" presStyleLbl="alignAcc1" presStyleIdx="2" presStyleCnt="3">
        <dgm:presLayoutVars>
          <dgm:chMax val="1"/>
          <dgm:bulletEnabled val="1"/>
        </dgm:presLayoutVars>
      </dgm:prSet>
      <dgm:spPr/>
      <dgm:t>
        <a:bodyPr/>
        <a:lstStyle/>
        <a:p>
          <a:endParaRPr lang="en-US"/>
        </a:p>
      </dgm:t>
    </dgm:pt>
    <dgm:pt modelId="{A8AEFAC3-F85F-497F-A9BA-08BE5F336601}" type="pres">
      <dgm:prSet presAssocID="{B2631596-9B72-49A9-AB2F-605CCDEC4882}" presName="rect2ChTx" presStyleLbl="alignAcc1" presStyleIdx="2" presStyleCnt="3">
        <dgm:presLayoutVars>
          <dgm:bulletEnabled val="1"/>
        </dgm:presLayoutVars>
      </dgm:prSet>
      <dgm:spPr/>
    </dgm:pt>
    <dgm:pt modelId="{A4D85908-912E-4983-B2A8-BD595E5D3F0F}" type="pres">
      <dgm:prSet presAssocID="{1DEB52E6-DFD0-4255-B429-0D8D2E46C5B6}" presName="rect3ParTx" presStyleLbl="alignAcc1" presStyleIdx="2" presStyleCnt="3">
        <dgm:presLayoutVars>
          <dgm:chMax val="1"/>
          <dgm:bulletEnabled val="1"/>
        </dgm:presLayoutVars>
      </dgm:prSet>
      <dgm:spPr/>
      <dgm:t>
        <a:bodyPr/>
        <a:lstStyle/>
        <a:p>
          <a:endParaRPr lang="en-US"/>
        </a:p>
      </dgm:t>
    </dgm:pt>
    <dgm:pt modelId="{4A86B592-1BFD-4E3F-9609-F8955DC8C5F5}" type="pres">
      <dgm:prSet presAssocID="{1DEB52E6-DFD0-4255-B429-0D8D2E46C5B6}" presName="rect3ChTx" presStyleLbl="alignAcc1" presStyleIdx="2" presStyleCnt="3">
        <dgm:presLayoutVars>
          <dgm:bulletEnabled val="1"/>
        </dgm:presLayoutVars>
      </dgm:prSet>
      <dgm:spPr/>
      <dgm:t>
        <a:bodyPr/>
        <a:lstStyle/>
        <a:p>
          <a:endParaRPr lang="en-US"/>
        </a:p>
      </dgm:t>
    </dgm:pt>
  </dgm:ptLst>
  <dgm:cxnLst>
    <dgm:cxn modelId="{C8491BCD-7040-4ACC-AA99-7D4647C61181}" srcId="{1CB98BAA-85FF-485E-B82E-2CB91240E802}" destId="{B2631596-9B72-49A9-AB2F-605CCDEC4882}" srcOrd="1" destOrd="0" parTransId="{DB927AF9-55ED-4276-A746-77E212FA5A6A}" sibTransId="{4483B9EA-344B-4872-A5D6-C52454CB3F9B}"/>
    <dgm:cxn modelId="{126F7069-C1DA-414C-AC06-4E8523FB7879}" srcId="{1DEB52E6-DFD0-4255-B429-0D8D2E46C5B6}" destId="{DA2BC460-DED0-4547-9A5D-B910F12F1872}" srcOrd="1" destOrd="0" parTransId="{FDD10911-6BB2-4F02-AB1B-3BE542A8EB56}" sibTransId="{E8ED4A37-4ACB-43ED-8D62-D2F2F641F339}"/>
    <dgm:cxn modelId="{4FCEA616-6386-4435-8D9F-D1F6CD6E42F2}" type="presOf" srcId="{1DEB52E6-DFD0-4255-B429-0D8D2E46C5B6}" destId="{A4D85908-912E-4983-B2A8-BD595E5D3F0F}" srcOrd="1" destOrd="0" presId="urn:microsoft.com/office/officeart/2005/8/layout/target3"/>
    <dgm:cxn modelId="{8F441CFB-DF2E-4993-BDAD-D97E1D9B9921}" type="presOf" srcId="{F91DB214-B950-4473-885C-04D6FCEBF83F}" destId="{BDC3B0E7-5FEC-4B28-8EAC-A2D1D09C9D18}" srcOrd="0" destOrd="0" presId="urn:microsoft.com/office/officeart/2005/8/layout/target3"/>
    <dgm:cxn modelId="{F646C013-1E31-41EA-BB67-C98F77A601AB}" srcId="{1CB98BAA-85FF-485E-B82E-2CB91240E802}" destId="{F91DB214-B950-4473-885C-04D6FCEBF83F}" srcOrd="0" destOrd="0" parTransId="{7AAF7242-D099-4279-8323-50012B30379F}" sibTransId="{5B3351D9-197C-4563-B6F6-0AC37F0D3057}"/>
    <dgm:cxn modelId="{97F0297E-E018-4A16-8CF6-044AD6E09506}" type="presOf" srcId="{B2631596-9B72-49A9-AB2F-605CCDEC4882}" destId="{6E085E94-5A1F-46FF-9482-3A7809249F49}" srcOrd="1" destOrd="0" presId="urn:microsoft.com/office/officeart/2005/8/layout/target3"/>
    <dgm:cxn modelId="{3F15ABD9-916B-4355-B76C-70899B7C28DA}" type="presOf" srcId="{DA2BC460-DED0-4547-9A5D-B910F12F1872}" destId="{4A86B592-1BFD-4E3F-9609-F8955DC8C5F5}" srcOrd="0" destOrd="1" presId="urn:microsoft.com/office/officeart/2005/8/layout/target3"/>
    <dgm:cxn modelId="{D56CC4DC-4076-449C-B1DF-A8E5076963C0}" type="presOf" srcId="{F91DB214-B950-4473-885C-04D6FCEBF83F}" destId="{1F1E214A-EAC4-4760-AC41-2673C5CCA54D}" srcOrd="1" destOrd="0" presId="urn:microsoft.com/office/officeart/2005/8/layout/target3"/>
    <dgm:cxn modelId="{845F9964-10C2-4AF7-90F2-B0F0D14F0838}" srcId="{1DEB52E6-DFD0-4255-B429-0D8D2E46C5B6}" destId="{9D431F74-E7D7-4FC9-A12D-1EA730B21357}" srcOrd="2" destOrd="0" parTransId="{F35D414E-3E49-4EEE-8DDB-C601EBC18E31}" sibTransId="{F1FAB1D2-D181-4BAA-9265-03A2BF15122D}"/>
    <dgm:cxn modelId="{6DEAA950-BF3C-4F42-A187-9CF2E12ED8DD}" type="presOf" srcId="{6826F38E-B6A8-4EEB-8078-5F53F7C5BD37}" destId="{4A86B592-1BFD-4E3F-9609-F8955DC8C5F5}" srcOrd="0" destOrd="0" presId="urn:microsoft.com/office/officeart/2005/8/layout/target3"/>
    <dgm:cxn modelId="{AD6DA0AF-7E80-4806-9866-D2AFD11BAAB3}" type="presOf" srcId="{B2631596-9B72-49A9-AB2F-605CCDEC4882}" destId="{1A1B3886-C625-40B8-87DD-B180ACE77F6A}" srcOrd="0" destOrd="0" presId="urn:microsoft.com/office/officeart/2005/8/layout/target3"/>
    <dgm:cxn modelId="{744130C1-4B11-4DC2-BAE1-2943473A5E85}" type="presOf" srcId="{1DEB52E6-DFD0-4255-B429-0D8D2E46C5B6}" destId="{02613E2A-CD20-4389-9D68-0132A2E83CE6}" srcOrd="0" destOrd="0" presId="urn:microsoft.com/office/officeart/2005/8/layout/target3"/>
    <dgm:cxn modelId="{847181F9-61C2-4E02-A956-2E7D8EA5CECE}" type="presOf" srcId="{9D431F74-E7D7-4FC9-A12D-1EA730B21357}" destId="{4A86B592-1BFD-4E3F-9609-F8955DC8C5F5}" srcOrd="0" destOrd="2" presId="urn:microsoft.com/office/officeart/2005/8/layout/target3"/>
    <dgm:cxn modelId="{18CE794B-F594-49D7-AA81-3ADB9FEB07EE}" type="presOf" srcId="{1CB98BAA-85FF-485E-B82E-2CB91240E802}" destId="{9CD38C2D-D879-43B0-9C5D-A3B33D8F1616}" srcOrd="0" destOrd="0" presId="urn:microsoft.com/office/officeart/2005/8/layout/target3"/>
    <dgm:cxn modelId="{0FE22C1E-A01F-4855-9755-501CA0C4BB0D}" srcId="{1DEB52E6-DFD0-4255-B429-0D8D2E46C5B6}" destId="{6826F38E-B6A8-4EEB-8078-5F53F7C5BD37}" srcOrd="0" destOrd="0" parTransId="{F418CE00-4F1A-4F7B-9AF6-086D06848395}" sibTransId="{A29AA43E-54F3-4493-B968-DFF71FD028C6}"/>
    <dgm:cxn modelId="{77E2870E-0C17-4A13-BDEC-AAEF88B7C036}" srcId="{1CB98BAA-85FF-485E-B82E-2CB91240E802}" destId="{1DEB52E6-DFD0-4255-B429-0D8D2E46C5B6}" srcOrd="2" destOrd="0" parTransId="{16D03143-447E-44C8-9657-A99DBFB787C2}" sibTransId="{F49CB1BD-4865-4EA7-BAAD-DA208545D2B0}"/>
    <dgm:cxn modelId="{1D40844D-1E6D-4A54-A66E-4F1CBDA8B588}" type="presParOf" srcId="{9CD38C2D-D879-43B0-9C5D-A3B33D8F1616}" destId="{99D4ABA6-899C-4E6E-87A1-287B0B375397}" srcOrd="0" destOrd="0" presId="urn:microsoft.com/office/officeart/2005/8/layout/target3"/>
    <dgm:cxn modelId="{B55EDCD1-3C95-4193-8BF4-0CAFD38DE2EC}" type="presParOf" srcId="{9CD38C2D-D879-43B0-9C5D-A3B33D8F1616}" destId="{1FD16E95-C1E7-4F30-B9D1-CCC5F3592F2D}" srcOrd="1" destOrd="0" presId="urn:microsoft.com/office/officeart/2005/8/layout/target3"/>
    <dgm:cxn modelId="{CCD0E510-56FC-4633-BBD7-8B746B21CCBF}" type="presParOf" srcId="{9CD38C2D-D879-43B0-9C5D-A3B33D8F1616}" destId="{BDC3B0E7-5FEC-4B28-8EAC-A2D1D09C9D18}" srcOrd="2" destOrd="0" presId="urn:microsoft.com/office/officeart/2005/8/layout/target3"/>
    <dgm:cxn modelId="{2BE59E23-EBA7-4D39-BF06-F660478342BF}" type="presParOf" srcId="{9CD38C2D-D879-43B0-9C5D-A3B33D8F1616}" destId="{37632698-27C6-49A9-AE2D-BCB0F86275D5}" srcOrd="3" destOrd="0" presId="urn:microsoft.com/office/officeart/2005/8/layout/target3"/>
    <dgm:cxn modelId="{C73B8D2D-140D-4D1A-BDE4-EEA1E6B63529}" type="presParOf" srcId="{9CD38C2D-D879-43B0-9C5D-A3B33D8F1616}" destId="{E3DB3711-5517-412D-8BF4-6E620CF4FB39}" srcOrd="4" destOrd="0" presId="urn:microsoft.com/office/officeart/2005/8/layout/target3"/>
    <dgm:cxn modelId="{644FFE4C-6F55-4F1C-8B06-F6589CD64F56}" type="presParOf" srcId="{9CD38C2D-D879-43B0-9C5D-A3B33D8F1616}" destId="{1A1B3886-C625-40B8-87DD-B180ACE77F6A}" srcOrd="5" destOrd="0" presId="urn:microsoft.com/office/officeart/2005/8/layout/target3"/>
    <dgm:cxn modelId="{210DAC87-1D95-430B-84C7-9FEA1C1F8D41}" type="presParOf" srcId="{9CD38C2D-D879-43B0-9C5D-A3B33D8F1616}" destId="{3C4A5E78-3122-4119-96CC-7EF6208F8A9E}" srcOrd="6" destOrd="0" presId="urn:microsoft.com/office/officeart/2005/8/layout/target3"/>
    <dgm:cxn modelId="{2AD47174-787E-40A9-A07D-54A0EF912C66}" type="presParOf" srcId="{9CD38C2D-D879-43B0-9C5D-A3B33D8F1616}" destId="{63DE7E30-EC94-45A0-8F93-2E9920C5B643}" srcOrd="7" destOrd="0" presId="urn:microsoft.com/office/officeart/2005/8/layout/target3"/>
    <dgm:cxn modelId="{121C2B4E-2FFE-42CA-9164-92B5414F670B}" type="presParOf" srcId="{9CD38C2D-D879-43B0-9C5D-A3B33D8F1616}" destId="{02613E2A-CD20-4389-9D68-0132A2E83CE6}" srcOrd="8" destOrd="0" presId="urn:microsoft.com/office/officeart/2005/8/layout/target3"/>
    <dgm:cxn modelId="{6377D260-AF44-4B6A-AE65-C98EBACD57C0}" type="presParOf" srcId="{9CD38C2D-D879-43B0-9C5D-A3B33D8F1616}" destId="{1F1E214A-EAC4-4760-AC41-2673C5CCA54D}" srcOrd="9" destOrd="0" presId="urn:microsoft.com/office/officeart/2005/8/layout/target3"/>
    <dgm:cxn modelId="{BC1C2C94-9C42-493A-A5A4-8190F09A399A}" type="presParOf" srcId="{9CD38C2D-D879-43B0-9C5D-A3B33D8F1616}" destId="{25A09635-673C-4290-8E94-070E5311FE09}" srcOrd="10" destOrd="0" presId="urn:microsoft.com/office/officeart/2005/8/layout/target3"/>
    <dgm:cxn modelId="{95B73736-A5B4-412D-A3A5-F2617042A96A}" type="presParOf" srcId="{9CD38C2D-D879-43B0-9C5D-A3B33D8F1616}" destId="{6E085E94-5A1F-46FF-9482-3A7809249F49}" srcOrd="11" destOrd="0" presId="urn:microsoft.com/office/officeart/2005/8/layout/target3"/>
    <dgm:cxn modelId="{A6A0BFB6-D033-4550-B473-EF05A9E14604}" type="presParOf" srcId="{9CD38C2D-D879-43B0-9C5D-A3B33D8F1616}" destId="{A8AEFAC3-F85F-497F-A9BA-08BE5F336601}" srcOrd="12" destOrd="0" presId="urn:microsoft.com/office/officeart/2005/8/layout/target3"/>
    <dgm:cxn modelId="{9EF954A6-AF2B-4C67-9E4F-99F4D40A9D22}" type="presParOf" srcId="{9CD38C2D-D879-43B0-9C5D-A3B33D8F1616}" destId="{A4D85908-912E-4983-B2A8-BD595E5D3F0F}" srcOrd="13" destOrd="0" presId="urn:microsoft.com/office/officeart/2005/8/layout/target3"/>
    <dgm:cxn modelId="{255092A1-7AD9-4642-A2C8-A1996FD98D8C}" type="presParOf" srcId="{9CD38C2D-D879-43B0-9C5D-A3B33D8F1616}" destId="{4A86B592-1BFD-4E3F-9609-F8955DC8C5F5}" srcOrd="14"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61109C92-82C3-4B14-AFBB-72EB4271F404}"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A288D80A-59A3-4657-897F-49F81BA2C393}">
      <dgm:prSet/>
      <dgm:spPr/>
      <dgm:t>
        <a:bodyPr/>
        <a:lstStyle/>
        <a:p>
          <a:pPr rtl="0"/>
          <a:r>
            <a:rPr lang="en-US" b="0" smtClean="0"/>
            <a:t>E.g., A buys an article of B at an overprice for emotional etc.values: </a:t>
          </a:r>
          <a:endParaRPr lang="fi-FI"/>
        </a:p>
      </dgm:t>
    </dgm:pt>
    <dgm:pt modelId="{27E47EC0-A19E-4DD0-ABBB-931645CC6C08}" type="parTrans" cxnId="{5FF2BAD2-AA45-42C6-8257-C4D7B11F1909}">
      <dgm:prSet/>
      <dgm:spPr/>
      <dgm:t>
        <a:bodyPr/>
        <a:lstStyle/>
        <a:p>
          <a:endParaRPr lang="en-US"/>
        </a:p>
      </dgm:t>
    </dgm:pt>
    <dgm:pt modelId="{C6A344B3-FC39-472F-BDAD-15A920100FA4}" type="sibTrans" cxnId="{5FF2BAD2-AA45-42C6-8257-C4D7B11F1909}">
      <dgm:prSet/>
      <dgm:spPr/>
      <dgm:t>
        <a:bodyPr/>
        <a:lstStyle/>
        <a:p>
          <a:endParaRPr lang="en-US"/>
        </a:p>
      </dgm:t>
    </dgm:pt>
    <dgm:pt modelId="{4C7DBE95-4741-4766-89E3-6E5CE2F45581}">
      <dgm:prSet/>
      <dgm:spPr/>
      <dgm:t>
        <a:bodyPr/>
        <a:lstStyle/>
        <a:p>
          <a:pPr rtl="0"/>
          <a:r>
            <a:rPr lang="en-US" smtClean="0"/>
            <a:t>A’s economic expectation value is negative  </a:t>
          </a:r>
          <a:endParaRPr lang="fi-FI"/>
        </a:p>
      </dgm:t>
    </dgm:pt>
    <dgm:pt modelId="{EC00D348-E1BB-4F27-BA39-EE6060E8A9C6}" type="parTrans" cxnId="{A38B9D71-A48E-47B6-AACE-DC1C6C1A00E0}">
      <dgm:prSet/>
      <dgm:spPr/>
      <dgm:t>
        <a:bodyPr/>
        <a:lstStyle/>
        <a:p>
          <a:endParaRPr lang="en-US"/>
        </a:p>
      </dgm:t>
    </dgm:pt>
    <dgm:pt modelId="{37C7786A-508C-48A5-BDCC-3BD85191F9E4}" type="sibTrans" cxnId="{A38B9D71-A48E-47B6-AACE-DC1C6C1A00E0}">
      <dgm:prSet/>
      <dgm:spPr/>
      <dgm:t>
        <a:bodyPr/>
        <a:lstStyle/>
        <a:p>
          <a:endParaRPr lang="en-US"/>
        </a:p>
      </dgm:t>
    </dgm:pt>
    <dgm:pt modelId="{DCF6EBB5-2A2D-4D98-956C-8B4EB7472590}">
      <dgm:prSet/>
      <dgm:spPr/>
      <dgm:t>
        <a:bodyPr/>
        <a:lstStyle/>
        <a:p>
          <a:pPr rtl="0"/>
          <a:r>
            <a:rPr lang="en-US" smtClean="0"/>
            <a:t>however, B’s contractual breach is not efficient</a:t>
          </a:r>
          <a:endParaRPr lang="fi-FI"/>
        </a:p>
      </dgm:t>
    </dgm:pt>
    <dgm:pt modelId="{0ED76F0D-F7AB-4A04-B401-301FFB6B3F03}" type="parTrans" cxnId="{A6531BB3-7893-4043-A922-4864FF68E964}">
      <dgm:prSet/>
      <dgm:spPr/>
      <dgm:t>
        <a:bodyPr/>
        <a:lstStyle/>
        <a:p>
          <a:endParaRPr lang="en-US"/>
        </a:p>
      </dgm:t>
    </dgm:pt>
    <dgm:pt modelId="{DE5312D6-3FEE-4873-9C5D-08D16C074244}" type="sibTrans" cxnId="{A6531BB3-7893-4043-A922-4864FF68E964}">
      <dgm:prSet/>
      <dgm:spPr/>
      <dgm:t>
        <a:bodyPr/>
        <a:lstStyle/>
        <a:p>
          <a:endParaRPr lang="en-US"/>
        </a:p>
      </dgm:t>
    </dgm:pt>
    <dgm:pt modelId="{BE04624C-9498-4419-BA52-60F33C2DD21E}">
      <dgm:prSet/>
      <dgm:spPr/>
      <dgm:t>
        <a:bodyPr/>
        <a:lstStyle/>
        <a:p>
          <a:pPr rtl="0"/>
          <a:r>
            <a:rPr lang="en-US" smtClean="0"/>
            <a:t>A’s values should be internalized as expectation values, or, as an alternative, the reliance value  (e.g. A’s contracting costs) should be compensated </a:t>
          </a:r>
          <a:endParaRPr lang="fi-FI"/>
        </a:p>
      </dgm:t>
    </dgm:pt>
    <dgm:pt modelId="{B1F7B385-A22B-49C0-A7D6-155284FBCB09}" type="parTrans" cxnId="{BED296A3-AB32-40D6-88DE-C0071F912833}">
      <dgm:prSet/>
      <dgm:spPr/>
      <dgm:t>
        <a:bodyPr/>
        <a:lstStyle/>
        <a:p>
          <a:endParaRPr lang="en-US"/>
        </a:p>
      </dgm:t>
    </dgm:pt>
    <dgm:pt modelId="{A6011D8F-78FF-4866-9612-62C8B5403421}" type="sibTrans" cxnId="{BED296A3-AB32-40D6-88DE-C0071F912833}">
      <dgm:prSet/>
      <dgm:spPr/>
      <dgm:t>
        <a:bodyPr/>
        <a:lstStyle/>
        <a:p>
          <a:endParaRPr lang="en-US"/>
        </a:p>
      </dgm:t>
    </dgm:pt>
    <dgm:pt modelId="{BD1293FA-2659-4747-B6AA-1E4C4C04D9A4}">
      <dgm:prSet/>
      <dgm:spPr/>
      <dgm:t>
        <a:bodyPr/>
        <a:lstStyle/>
        <a:p>
          <a:pPr rtl="0"/>
          <a:r>
            <a:rPr lang="en-US" dirty="0" smtClean="0"/>
            <a:t>moral aspect and the protection of immaterial (personal, cultural, </a:t>
          </a:r>
          <a:r>
            <a:rPr lang="en-US" dirty="0" err="1" smtClean="0"/>
            <a:t>spritual</a:t>
          </a:r>
          <a:r>
            <a:rPr lang="en-US" dirty="0" smtClean="0"/>
            <a:t>) values </a:t>
          </a:r>
          <a:endParaRPr lang="fi-FI" dirty="0"/>
        </a:p>
      </dgm:t>
    </dgm:pt>
    <dgm:pt modelId="{65DD7012-16E8-43AF-8828-E52D12BDD1A7}" type="parTrans" cxnId="{EF3E74C3-7E59-461C-97AD-5D664C4D83E6}">
      <dgm:prSet/>
      <dgm:spPr/>
      <dgm:t>
        <a:bodyPr/>
        <a:lstStyle/>
        <a:p>
          <a:endParaRPr lang="en-US"/>
        </a:p>
      </dgm:t>
    </dgm:pt>
    <dgm:pt modelId="{05231969-3781-4F98-9545-7769806B5A98}" type="sibTrans" cxnId="{EF3E74C3-7E59-461C-97AD-5D664C4D83E6}">
      <dgm:prSet/>
      <dgm:spPr/>
      <dgm:t>
        <a:bodyPr/>
        <a:lstStyle/>
        <a:p>
          <a:endParaRPr lang="en-US"/>
        </a:p>
      </dgm:t>
    </dgm:pt>
    <dgm:pt modelId="{C8E68930-F7C4-4CF1-9518-1C2F9D69288A}" type="pres">
      <dgm:prSet presAssocID="{61109C92-82C3-4B14-AFBB-72EB4271F404}" presName="vert0" presStyleCnt="0">
        <dgm:presLayoutVars>
          <dgm:dir/>
          <dgm:animOne val="branch"/>
          <dgm:animLvl val="lvl"/>
        </dgm:presLayoutVars>
      </dgm:prSet>
      <dgm:spPr/>
      <dgm:t>
        <a:bodyPr/>
        <a:lstStyle/>
        <a:p>
          <a:endParaRPr lang="en-US"/>
        </a:p>
      </dgm:t>
    </dgm:pt>
    <dgm:pt modelId="{E1C9CA61-1005-4C3B-8B92-28BB96A6B5F7}" type="pres">
      <dgm:prSet presAssocID="{A288D80A-59A3-4657-897F-49F81BA2C393}" presName="thickLine" presStyleLbl="alignNode1" presStyleIdx="0" presStyleCnt="1"/>
      <dgm:spPr/>
    </dgm:pt>
    <dgm:pt modelId="{9E1A8A02-8F10-4079-AFA0-6F5143635DB0}" type="pres">
      <dgm:prSet presAssocID="{A288D80A-59A3-4657-897F-49F81BA2C393}" presName="horz1" presStyleCnt="0"/>
      <dgm:spPr/>
    </dgm:pt>
    <dgm:pt modelId="{11D4D054-5042-45A5-BAAB-69BE41526116}" type="pres">
      <dgm:prSet presAssocID="{A288D80A-59A3-4657-897F-49F81BA2C393}" presName="tx1" presStyleLbl="revTx" presStyleIdx="0" presStyleCnt="5"/>
      <dgm:spPr/>
      <dgm:t>
        <a:bodyPr/>
        <a:lstStyle/>
        <a:p>
          <a:endParaRPr lang="en-US"/>
        </a:p>
      </dgm:t>
    </dgm:pt>
    <dgm:pt modelId="{02EBECD6-0CA8-4415-AFC7-0E754FE09F7E}" type="pres">
      <dgm:prSet presAssocID="{A288D80A-59A3-4657-897F-49F81BA2C393}" presName="vert1" presStyleCnt="0"/>
      <dgm:spPr/>
    </dgm:pt>
    <dgm:pt modelId="{63CFEEFE-22C1-4FE8-AB5D-1E36FC8EBDA1}" type="pres">
      <dgm:prSet presAssocID="{4C7DBE95-4741-4766-89E3-6E5CE2F45581}" presName="vertSpace2a" presStyleCnt="0"/>
      <dgm:spPr/>
    </dgm:pt>
    <dgm:pt modelId="{763334EA-4B4E-48F6-8638-5A07DA78B1B3}" type="pres">
      <dgm:prSet presAssocID="{4C7DBE95-4741-4766-89E3-6E5CE2F45581}" presName="horz2" presStyleCnt="0"/>
      <dgm:spPr/>
    </dgm:pt>
    <dgm:pt modelId="{279E0C08-3EC3-44E9-BB4B-65D20D4D1A94}" type="pres">
      <dgm:prSet presAssocID="{4C7DBE95-4741-4766-89E3-6E5CE2F45581}" presName="horzSpace2" presStyleCnt="0"/>
      <dgm:spPr/>
    </dgm:pt>
    <dgm:pt modelId="{1CF72DF3-4BBD-4894-9487-43E8CD829C5F}" type="pres">
      <dgm:prSet presAssocID="{4C7DBE95-4741-4766-89E3-6E5CE2F45581}" presName="tx2" presStyleLbl="revTx" presStyleIdx="1" presStyleCnt="5"/>
      <dgm:spPr/>
      <dgm:t>
        <a:bodyPr/>
        <a:lstStyle/>
        <a:p>
          <a:endParaRPr lang="en-US"/>
        </a:p>
      </dgm:t>
    </dgm:pt>
    <dgm:pt modelId="{000E954B-C4FC-4C21-9560-5DB207AE5BC9}" type="pres">
      <dgm:prSet presAssocID="{4C7DBE95-4741-4766-89E3-6E5CE2F45581}" presName="vert2" presStyleCnt="0"/>
      <dgm:spPr/>
    </dgm:pt>
    <dgm:pt modelId="{03FF1320-2ABC-49DD-A719-AD63D767E84C}" type="pres">
      <dgm:prSet presAssocID="{4C7DBE95-4741-4766-89E3-6E5CE2F45581}" presName="thinLine2b" presStyleLbl="callout" presStyleIdx="0" presStyleCnt="4"/>
      <dgm:spPr/>
    </dgm:pt>
    <dgm:pt modelId="{A0B802C0-49E6-490C-8F08-AE8950FE9298}" type="pres">
      <dgm:prSet presAssocID="{4C7DBE95-4741-4766-89E3-6E5CE2F45581}" presName="vertSpace2b" presStyleCnt="0"/>
      <dgm:spPr/>
    </dgm:pt>
    <dgm:pt modelId="{E4168244-F2BE-4C76-9319-0DD8629A17ED}" type="pres">
      <dgm:prSet presAssocID="{DCF6EBB5-2A2D-4D98-956C-8B4EB7472590}" presName="horz2" presStyleCnt="0"/>
      <dgm:spPr/>
    </dgm:pt>
    <dgm:pt modelId="{8641AE89-162E-4FC8-85F5-054741C79912}" type="pres">
      <dgm:prSet presAssocID="{DCF6EBB5-2A2D-4D98-956C-8B4EB7472590}" presName="horzSpace2" presStyleCnt="0"/>
      <dgm:spPr/>
    </dgm:pt>
    <dgm:pt modelId="{1B64AC5C-9BA5-4322-A681-D4C0DFED21DB}" type="pres">
      <dgm:prSet presAssocID="{DCF6EBB5-2A2D-4D98-956C-8B4EB7472590}" presName="tx2" presStyleLbl="revTx" presStyleIdx="2" presStyleCnt="5"/>
      <dgm:spPr/>
      <dgm:t>
        <a:bodyPr/>
        <a:lstStyle/>
        <a:p>
          <a:endParaRPr lang="en-US"/>
        </a:p>
      </dgm:t>
    </dgm:pt>
    <dgm:pt modelId="{1A8F657F-1C19-489B-92A5-68F2A91A5FA5}" type="pres">
      <dgm:prSet presAssocID="{DCF6EBB5-2A2D-4D98-956C-8B4EB7472590}" presName="vert2" presStyleCnt="0"/>
      <dgm:spPr/>
    </dgm:pt>
    <dgm:pt modelId="{82D18A19-C6F2-4725-BD01-0BAC157F14E2}" type="pres">
      <dgm:prSet presAssocID="{DCF6EBB5-2A2D-4D98-956C-8B4EB7472590}" presName="thinLine2b" presStyleLbl="callout" presStyleIdx="1" presStyleCnt="4"/>
      <dgm:spPr/>
    </dgm:pt>
    <dgm:pt modelId="{9315567B-F970-467E-B153-B07CFFD8582A}" type="pres">
      <dgm:prSet presAssocID="{DCF6EBB5-2A2D-4D98-956C-8B4EB7472590}" presName="vertSpace2b" presStyleCnt="0"/>
      <dgm:spPr/>
    </dgm:pt>
    <dgm:pt modelId="{EE215415-DA07-4EAC-B4D0-7E1D16C09EAF}" type="pres">
      <dgm:prSet presAssocID="{BE04624C-9498-4419-BA52-60F33C2DD21E}" presName="horz2" presStyleCnt="0"/>
      <dgm:spPr/>
    </dgm:pt>
    <dgm:pt modelId="{33737033-04E8-4C92-82DD-08A355DAA8B0}" type="pres">
      <dgm:prSet presAssocID="{BE04624C-9498-4419-BA52-60F33C2DD21E}" presName="horzSpace2" presStyleCnt="0"/>
      <dgm:spPr/>
    </dgm:pt>
    <dgm:pt modelId="{039FC555-9A90-4445-953A-3306DCDF5B88}" type="pres">
      <dgm:prSet presAssocID="{BE04624C-9498-4419-BA52-60F33C2DD21E}" presName="tx2" presStyleLbl="revTx" presStyleIdx="3" presStyleCnt="5"/>
      <dgm:spPr/>
      <dgm:t>
        <a:bodyPr/>
        <a:lstStyle/>
        <a:p>
          <a:endParaRPr lang="en-US"/>
        </a:p>
      </dgm:t>
    </dgm:pt>
    <dgm:pt modelId="{5D6A70A5-90E6-4C57-9B55-4CD7C0F764FC}" type="pres">
      <dgm:prSet presAssocID="{BE04624C-9498-4419-BA52-60F33C2DD21E}" presName="vert2" presStyleCnt="0"/>
      <dgm:spPr/>
    </dgm:pt>
    <dgm:pt modelId="{429CBDDC-DC6C-41F4-9047-9691BE45AA86}" type="pres">
      <dgm:prSet presAssocID="{BE04624C-9498-4419-BA52-60F33C2DD21E}" presName="thinLine2b" presStyleLbl="callout" presStyleIdx="2" presStyleCnt="4"/>
      <dgm:spPr/>
    </dgm:pt>
    <dgm:pt modelId="{6A82731E-1AD0-4441-924F-0D108DF9CD04}" type="pres">
      <dgm:prSet presAssocID="{BE04624C-9498-4419-BA52-60F33C2DD21E}" presName="vertSpace2b" presStyleCnt="0"/>
      <dgm:spPr/>
    </dgm:pt>
    <dgm:pt modelId="{33BCFD0A-3D7C-402C-BA03-918689245120}" type="pres">
      <dgm:prSet presAssocID="{BD1293FA-2659-4747-B6AA-1E4C4C04D9A4}" presName="horz2" presStyleCnt="0"/>
      <dgm:spPr/>
    </dgm:pt>
    <dgm:pt modelId="{1BFBF271-CF48-414D-9F5A-FF5C3FF6AF3B}" type="pres">
      <dgm:prSet presAssocID="{BD1293FA-2659-4747-B6AA-1E4C4C04D9A4}" presName="horzSpace2" presStyleCnt="0"/>
      <dgm:spPr/>
    </dgm:pt>
    <dgm:pt modelId="{ACEFC347-771A-4246-84FC-E0C511B9CCD4}" type="pres">
      <dgm:prSet presAssocID="{BD1293FA-2659-4747-B6AA-1E4C4C04D9A4}" presName="tx2" presStyleLbl="revTx" presStyleIdx="4" presStyleCnt="5"/>
      <dgm:spPr/>
      <dgm:t>
        <a:bodyPr/>
        <a:lstStyle/>
        <a:p>
          <a:endParaRPr lang="en-US"/>
        </a:p>
      </dgm:t>
    </dgm:pt>
    <dgm:pt modelId="{142955B9-5B77-4EA9-A4F7-C867A1429FD7}" type="pres">
      <dgm:prSet presAssocID="{BD1293FA-2659-4747-B6AA-1E4C4C04D9A4}" presName="vert2" presStyleCnt="0"/>
      <dgm:spPr/>
    </dgm:pt>
    <dgm:pt modelId="{DC5416D7-2460-4C03-B850-012D5030751E}" type="pres">
      <dgm:prSet presAssocID="{BD1293FA-2659-4747-B6AA-1E4C4C04D9A4}" presName="thinLine2b" presStyleLbl="callout" presStyleIdx="3" presStyleCnt="4"/>
      <dgm:spPr/>
    </dgm:pt>
    <dgm:pt modelId="{A25FB206-D567-43C5-9BD3-9ADEB0E94F3E}" type="pres">
      <dgm:prSet presAssocID="{BD1293FA-2659-4747-B6AA-1E4C4C04D9A4}" presName="vertSpace2b" presStyleCnt="0"/>
      <dgm:spPr/>
    </dgm:pt>
  </dgm:ptLst>
  <dgm:cxnLst>
    <dgm:cxn modelId="{BED296A3-AB32-40D6-88DE-C0071F912833}" srcId="{A288D80A-59A3-4657-897F-49F81BA2C393}" destId="{BE04624C-9498-4419-BA52-60F33C2DD21E}" srcOrd="2" destOrd="0" parTransId="{B1F7B385-A22B-49C0-A7D6-155284FBCB09}" sibTransId="{A6011D8F-78FF-4866-9612-62C8B5403421}"/>
    <dgm:cxn modelId="{C14C35B9-45EF-41C3-AA83-8C96FF873276}" type="presOf" srcId="{A288D80A-59A3-4657-897F-49F81BA2C393}" destId="{11D4D054-5042-45A5-BAAB-69BE41526116}" srcOrd="0" destOrd="0" presId="urn:microsoft.com/office/officeart/2008/layout/LinedList"/>
    <dgm:cxn modelId="{5FF2BAD2-AA45-42C6-8257-C4D7B11F1909}" srcId="{61109C92-82C3-4B14-AFBB-72EB4271F404}" destId="{A288D80A-59A3-4657-897F-49F81BA2C393}" srcOrd="0" destOrd="0" parTransId="{27E47EC0-A19E-4DD0-ABBB-931645CC6C08}" sibTransId="{C6A344B3-FC39-472F-BDAD-15A920100FA4}"/>
    <dgm:cxn modelId="{EF3E74C3-7E59-461C-97AD-5D664C4D83E6}" srcId="{A288D80A-59A3-4657-897F-49F81BA2C393}" destId="{BD1293FA-2659-4747-B6AA-1E4C4C04D9A4}" srcOrd="3" destOrd="0" parTransId="{65DD7012-16E8-43AF-8828-E52D12BDD1A7}" sibTransId="{05231969-3781-4F98-9545-7769806B5A98}"/>
    <dgm:cxn modelId="{75CC78A8-C924-460C-8E5A-F1A207F0CFEC}" type="presOf" srcId="{DCF6EBB5-2A2D-4D98-956C-8B4EB7472590}" destId="{1B64AC5C-9BA5-4322-A681-D4C0DFED21DB}" srcOrd="0" destOrd="0" presId="urn:microsoft.com/office/officeart/2008/layout/LinedList"/>
    <dgm:cxn modelId="{E5DF4010-6020-41F5-99C4-08EC0B4601AF}" type="presOf" srcId="{61109C92-82C3-4B14-AFBB-72EB4271F404}" destId="{C8E68930-F7C4-4CF1-9518-1C2F9D69288A}" srcOrd="0" destOrd="0" presId="urn:microsoft.com/office/officeart/2008/layout/LinedList"/>
    <dgm:cxn modelId="{08250728-B82B-401A-93BA-591F5DE993AC}" type="presOf" srcId="{BE04624C-9498-4419-BA52-60F33C2DD21E}" destId="{039FC555-9A90-4445-953A-3306DCDF5B88}" srcOrd="0" destOrd="0" presId="urn:microsoft.com/office/officeart/2008/layout/LinedList"/>
    <dgm:cxn modelId="{A6531BB3-7893-4043-A922-4864FF68E964}" srcId="{A288D80A-59A3-4657-897F-49F81BA2C393}" destId="{DCF6EBB5-2A2D-4D98-956C-8B4EB7472590}" srcOrd="1" destOrd="0" parTransId="{0ED76F0D-F7AB-4A04-B401-301FFB6B3F03}" sibTransId="{DE5312D6-3FEE-4873-9C5D-08D16C074244}"/>
    <dgm:cxn modelId="{84E030A4-D00D-43A7-8B0A-27E2D3CD1856}" type="presOf" srcId="{4C7DBE95-4741-4766-89E3-6E5CE2F45581}" destId="{1CF72DF3-4BBD-4894-9487-43E8CD829C5F}" srcOrd="0" destOrd="0" presId="urn:microsoft.com/office/officeart/2008/layout/LinedList"/>
    <dgm:cxn modelId="{7A2A5C55-4482-4849-9897-5F65E2DB07CF}" type="presOf" srcId="{BD1293FA-2659-4747-B6AA-1E4C4C04D9A4}" destId="{ACEFC347-771A-4246-84FC-E0C511B9CCD4}" srcOrd="0" destOrd="0" presId="urn:microsoft.com/office/officeart/2008/layout/LinedList"/>
    <dgm:cxn modelId="{A38B9D71-A48E-47B6-AACE-DC1C6C1A00E0}" srcId="{A288D80A-59A3-4657-897F-49F81BA2C393}" destId="{4C7DBE95-4741-4766-89E3-6E5CE2F45581}" srcOrd="0" destOrd="0" parTransId="{EC00D348-E1BB-4F27-BA39-EE6060E8A9C6}" sibTransId="{37C7786A-508C-48A5-BDCC-3BD85191F9E4}"/>
    <dgm:cxn modelId="{1839752D-BCE8-4063-8CB0-81D79061E458}" type="presParOf" srcId="{C8E68930-F7C4-4CF1-9518-1C2F9D69288A}" destId="{E1C9CA61-1005-4C3B-8B92-28BB96A6B5F7}" srcOrd="0" destOrd="0" presId="urn:microsoft.com/office/officeart/2008/layout/LinedList"/>
    <dgm:cxn modelId="{EF45E88B-48D2-4CEF-B4F2-F919C6971BB3}" type="presParOf" srcId="{C8E68930-F7C4-4CF1-9518-1C2F9D69288A}" destId="{9E1A8A02-8F10-4079-AFA0-6F5143635DB0}" srcOrd="1" destOrd="0" presId="urn:microsoft.com/office/officeart/2008/layout/LinedList"/>
    <dgm:cxn modelId="{506838CB-4809-408C-BCF1-FF0DCDA6A461}" type="presParOf" srcId="{9E1A8A02-8F10-4079-AFA0-6F5143635DB0}" destId="{11D4D054-5042-45A5-BAAB-69BE41526116}" srcOrd="0" destOrd="0" presId="urn:microsoft.com/office/officeart/2008/layout/LinedList"/>
    <dgm:cxn modelId="{CC8F1022-6E1E-4FA6-B3AA-E9CDF82DFB98}" type="presParOf" srcId="{9E1A8A02-8F10-4079-AFA0-6F5143635DB0}" destId="{02EBECD6-0CA8-4415-AFC7-0E754FE09F7E}" srcOrd="1" destOrd="0" presId="urn:microsoft.com/office/officeart/2008/layout/LinedList"/>
    <dgm:cxn modelId="{3209528D-03DE-4564-89C7-3CC9E01A7B29}" type="presParOf" srcId="{02EBECD6-0CA8-4415-AFC7-0E754FE09F7E}" destId="{63CFEEFE-22C1-4FE8-AB5D-1E36FC8EBDA1}" srcOrd="0" destOrd="0" presId="urn:microsoft.com/office/officeart/2008/layout/LinedList"/>
    <dgm:cxn modelId="{D1484BFD-13AC-4020-9E55-234F04513726}" type="presParOf" srcId="{02EBECD6-0CA8-4415-AFC7-0E754FE09F7E}" destId="{763334EA-4B4E-48F6-8638-5A07DA78B1B3}" srcOrd="1" destOrd="0" presId="urn:microsoft.com/office/officeart/2008/layout/LinedList"/>
    <dgm:cxn modelId="{FBD58F4B-1DAC-4972-9F51-52F4F0F62418}" type="presParOf" srcId="{763334EA-4B4E-48F6-8638-5A07DA78B1B3}" destId="{279E0C08-3EC3-44E9-BB4B-65D20D4D1A94}" srcOrd="0" destOrd="0" presId="urn:microsoft.com/office/officeart/2008/layout/LinedList"/>
    <dgm:cxn modelId="{1D27FE3B-2765-4643-BC75-C7A6AA0D86A9}" type="presParOf" srcId="{763334EA-4B4E-48F6-8638-5A07DA78B1B3}" destId="{1CF72DF3-4BBD-4894-9487-43E8CD829C5F}" srcOrd="1" destOrd="0" presId="urn:microsoft.com/office/officeart/2008/layout/LinedList"/>
    <dgm:cxn modelId="{BF801665-4695-4BF0-BE2C-43CE38A8A89B}" type="presParOf" srcId="{763334EA-4B4E-48F6-8638-5A07DA78B1B3}" destId="{000E954B-C4FC-4C21-9560-5DB207AE5BC9}" srcOrd="2" destOrd="0" presId="urn:microsoft.com/office/officeart/2008/layout/LinedList"/>
    <dgm:cxn modelId="{1B814143-0424-4EB5-A124-E3F9A15B8F56}" type="presParOf" srcId="{02EBECD6-0CA8-4415-AFC7-0E754FE09F7E}" destId="{03FF1320-2ABC-49DD-A719-AD63D767E84C}" srcOrd="2" destOrd="0" presId="urn:microsoft.com/office/officeart/2008/layout/LinedList"/>
    <dgm:cxn modelId="{ED142DD5-A7EE-4D0D-A25E-62DDBA24E81A}" type="presParOf" srcId="{02EBECD6-0CA8-4415-AFC7-0E754FE09F7E}" destId="{A0B802C0-49E6-490C-8F08-AE8950FE9298}" srcOrd="3" destOrd="0" presId="urn:microsoft.com/office/officeart/2008/layout/LinedList"/>
    <dgm:cxn modelId="{D30BE466-A6EF-4271-95CE-4B585C54B93E}" type="presParOf" srcId="{02EBECD6-0CA8-4415-AFC7-0E754FE09F7E}" destId="{E4168244-F2BE-4C76-9319-0DD8629A17ED}" srcOrd="4" destOrd="0" presId="urn:microsoft.com/office/officeart/2008/layout/LinedList"/>
    <dgm:cxn modelId="{EBFBCCCC-03AF-4E3D-AF38-3720E0252A99}" type="presParOf" srcId="{E4168244-F2BE-4C76-9319-0DD8629A17ED}" destId="{8641AE89-162E-4FC8-85F5-054741C79912}" srcOrd="0" destOrd="0" presId="urn:microsoft.com/office/officeart/2008/layout/LinedList"/>
    <dgm:cxn modelId="{1217B4A7-DD05-44BF-A9BA-BF1BDBD625C2}" type="presParOf" srcId="{E4168244-F2BE-4C76-9319-0DD8629A17ED}" destId="{1B64AC5C-9BA5-4322-A681-D4C0DFED21DB}" srcOrd="1" destOrd="0" presId="urn:microsoft.com/office/officeart/2008/layout/LinedList"/>
    <dgm:cxn modelId="{908E42FF-DF0E-4461-BA0D-564072CDC475}" type="presParOf" srcId="{E4168244-F2BE-4C76-9319-0DD8629A17ED}" destId="{1A8F657F-1C19-489B-92A5-68F2A91A5FA5}" srcOrd="2" destOrd="0" presId="urn:microsoft.com/office/officeart/2008/layout/LinedList"/>
    <dgm:cxn modelId="{688125AB-6363-4220-993D-D48F6F960EA4}" type="presParOf" srcId="{02EBECD6-0CA8-4415-AFC7-0E754FE09F7E}" destId="{82D18A19-C6F2-4725-BD01-0BAC157F14E2}" srcOrd="5" destOrd="0" presId="urn:microsoft.com/office/officeart/2008/layout/LinedList"/>
    <dgm:cxn modelId="{F0DE1EDD-0C93-4B99-81EF-76C4C6E2D047}" type="presParOf" srcId="{02EBECD6-0CA8-4415-AFC7-0E754FE09F7E}" destId="{9315567B-F970-467E-B153-B07CFFD8582A}" srcOrd="6" destOrd="0" presId="urn:microsoft.com/office/officeart/2008/layout/LinedList"/>
    <dgm:cxn modelId="{8163D85D-9BD4-470D-A2AF-53C32116953C}" type="presParOf" srcId="{02EBECD6-0CA8-4415-AFC7-0E754FE09F7E}" destId="{EE215415-DA07-4EAC-B4D0-7E1D16C09EAF}" srcOrd="7" destOrd="0" presId="urn:microsoft.com/office/officeart/2008/layout/LinedList"/>
    <dgm:cxn modelId="{A694732D-AACD-40A7-A081-0B3E6391C70F}" type="presParOf" srcId="{EE215415-DA07-4EAC-B4D0-7E1D16C09EAF}" destId="{33737033-04E8-4C92-82DD-08A355DAA8B0}" srcOrd="0" destOrd="0" presId="urn:microsoft.com/office/officeart/2008/layout/LinedList"/>
    <dgm:cxn modelId="{14D60804-EA94-4308-A55B-52AAF1FA45EE}" type="presParOf" srcId="{EE215415-DA07-4EAC-B4D0-7E1D16C09EAF}" destId="{039FC555-9A90-4445-953A-3306DCDF5B88}" srcOrd="1" destOrd="0" presId="urn:microsoft.com/office/officeart/2008/layout/LinedList"/>
    <dgm:cxn modelId="{A69AB9D1-E14D-4837-BE4D-CDDC8832EED5}" type="presParOf" srcId="{EE215415-DA07-4EAC-B4D0-7E1D16C09EAF}" destId="{5D6A70A5-90E6-4C57-9B55-4CD7C0F764FC}" srcOrd="2" destOrd="0" presId="urn:microsoft.com/office/officeart/2008/layout/LinedList"/>
    <dgm:cxn modelId="{A7F1BBDF-3293-48A3-B52E-AC8F4E5C8A20}" type="presParOf" srcId="{02EBECD6-0CA8-4415-AFC7-0E754FE09F7E}" destId="{429CBDDC-DC6C-41F4-9047-9691BE45AA86}" srcOrd="8" destOrd="0" presId="urn:microsoft.com/office/officeart/2008/layout/LinedList"/>
    <dgm:cxn modelId="{9EA3F6B9-9BB6-4FE7-9AE3-E054994B9D91}" type="presParOf" srcId="{02EBECD6-0CA8-4415-AFC7-0E754FE09F7E}" destId="{6A82731E-1AD0-4441-924F-0D108DF9CD04}" srcOrd="9" destOrd="0" presId="urn:microsoft.com/office/officeart/2008/layout/LinedList"/>
    <dgm:cxn modelId="{7761E6D5-DBE1-49A0-A050-01FA95E7DD32}" type="presParOf" srcId="{02EBECD6-0CA8-4415-AFC7-0E754FE09F7E}" destId="{33BCFD0A-3D7C-402C-BA03-918689245120}" srcOrd="10" destOrd="0" presId="urn:microsoft.com/office/officeart/2008/layout/LinedList"/>
    <dgm:cxn modelId="{D05C517F-28CA-4F07-8A82-021CA571331B}" type="presParOf" srcId="{33BCFD0A-3D7C-402C-BA03-918689245120}" destId="{1BFBF271-CF48-414D-9F5A-FF5C3FF6AF3B}" srcOrd="0" destOrd="0" presId="urn:microsoft.com/office/officeart/2008/layout/LinedList"/>
    <dgm:cxn modelId="{D0F159BD-C256-41D2-9B31-3FACC8CFAE49}" type="presParOf" srcId="{33BCFD0A-3D7C-402C-BA03-918689245120}" destId="{ACEFC347-771A-4246-84FC-E0C511B9CCD4}" srcOrd="1" destOrd="0" presId="urn:microsoft.com/office/officeart/2008/layout/LinedList"/>
    <dgm:cxn modelId="{E0423C14-9333-4027-963E-6C6A3EA2C53B}" type="presParOf" srcId="{33BCFD0A-3D7C-402C-BA03-918689245120}" destId="{142955B9-5B77-4EA9-A4F7-C867A1429FD7}" srcOrd="2" destOrd="0" presId="urn:microsoft.com/office/officeart/2008/layout/LinedList"/>
    <dgm:cxn modelId="{89B99F16-8937-43A5-BE35-7B637344681B}" type="presParOf" srcId="{02EBECD6-0CA8-4415-AFC7-0E754FE09F7E}" destId="{DC5416D7-2460-4C03-B850-012D5030751E}" srcOrd="11" destOrd="0" presId="urn:microsoft.com/office/officeart/2008/layout/LinedList"/>
    <dgm:cxn modelId="{A45487B3-8540-460C-BCB0-6A3583256176}" type="presParOf" srcId="{02EBECD6-0CA8-4415-AFC7-0E754FE09F7E}" destId="{A25FB206-D567-43C5-9BD3-9ADEB0E94F3E}" srcOrd="12"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66431B7B-2F8F-4ED1-85FF-87F55C7D9023}" type="doc">
      <dgm:prSet loTypeId="urn:microsoft.com/office/officeart/2005/8/layout/hierarchy4" loCatId="list" qsTypeId="urn:microsoft.com/office/officeart/2005/8/quickstyle/simple1" qsCatId="simple" csTypeId="urn:microsoft.com/office/officeart/2005/8/colors/accent2_1" csCatId="accent2"/>
      <dgm:spPr/>
      <dgm:t>
        <a:bodyPr/>
        <a:lstStyle/>
        <a:p>
          <a:endParaRPr lang="fi-FI"/>
        </a:p>
      </dgm:t>
    </dgm:pt>
    <dgm:pt modelId="{D957A67C-FBE4-488B-BEB9-77974C82CA03}">
      <dgm:prSet/>
      <dgm:spPr/>
      <dgm:t>
        <a:bodyPr/>
        <a:lstStyle/>
        <a:p>
          <a:pPr rtl="0"/>
          <a:r>
            <a:rPr lang="en-US" b="1" smtClean="0"/>
            <a:t>Esim. ns. tehokas sopimusrikkomus</a:t>
          </a:r>
          <a:endParaRPr lang="fi-FI"/>
        </a:p>
      </dgm:t>
    </dgm:pt>
    <dgm:pt modelId="{1D1D8691-7268-4BF3-BC8C-E936893C2D44}" type="parTrans" cxnId="{521575C7-E2EE-4356-80BF-825EE46696EF}">
      <dgm:prSet/>
      <dgm:spPr/>
      <dgm:t>
        <a:bodyPr/>
        <a:lstStyle/>
        <a:p>
          <a:endParaRPr lang="fi-FI"/>
        </a:p>
      </dgm:t>
    </dgm:pt>
    <dgm:pt modelId="{3E15FE4B-BD5B-4B66-82BD-626BCBD908AB}" type="sibTrans" cxnId="{521575C7-E2EE-4356-80BF-825EE46696EF}">
      <dgm:prSet/>
      <dgm:spPr/>
      <dgm:t>
        <a:bodyPr/>
        <a:lstStyle/>
        <a:p>
          <a:endParaRPr lang="fi-FI"/>
        </a:p>
      </dgm:t>
    </dgm:pt>
    <dgm:pt modelId="{4F89D12B-6925-477B-8A3A-734407BA8669}">
      <dgm:prSet/>
      <dgm:spPr/>
      <dgm:t>
        <a:bodyPr/>
        <a:lstStyle/>
        <a:p>
          <a:pPr rtl="0"/>
          <a:r>
            <a:rPr lang="en-US" b="1" smtClean="0"/>
            <a:t>Suojautuminen: </a:t>
          </a:r>
          <a:endParaRPr lang="fi-FI"/>
        </a:p>
      </dgm:t>
    </dgm:pt>
    <dgm:pt modelId="{18D72468-ED76-4B4C-8F00-9661A4DA1E50}" type="parTrans" cxnId="{865D26FF-76FD-48E1-8098-82428C156911}">
      <dgm:prSet/>
      <dgm:spPr/>
      <dgm:t>
        <a:bodyPr/>
        <a:lstStyle/>
        <a:p>
          <a:endParaRPr lang="fi-FI"/>
        </a:p>
      </dgm:t>
    </dgm:pt>
    <dgm:pt modelId="{AAC0B4B2-B9EB-41CB-9C5A-35F07915B7BB}" type="sibTrans" cxnId="{865D26FF-76FD-48E1-8098-82428C156911}">
      <dgm:prSet/>
      <dgm:spPr/>
      <dgm:t>
        <a:bodyPr/>
        <a:lstStyle/>
        <a:p>
          <a:endParaRPr lang="fi-FI"/>
        </a:p>
      </dgm:t>
    </dgm:pt>
    <dgm:pt modelId="{040E3D73-E402-497C-9EF7-1E48E903D84D}">
      <dgm:prSet/>
      <dgm:spPr/>
      <dgm:t>
        <a:bodyPr/>
        <a:lstStyle/>
        <a:p>
          <a:pPr rtl="0"/>
          <a:r>
            <a:rPr lang="en-US" smtClean="0"/>
            <a:t>Sopimussuhteessa: vahingon ylittävä sopimussakko</a:t>
          </a:r>
          <a:endParaRPr lang="fi-FI"/>
        </a:p>
      </dgm:t>
    </dgm:pt>
    <dgm:pt modelId="{DDAD2339-4127-4753-9AB9-8A9E26BED308}" type="parTrans" cxnId="{5743B476-6F96-40C1-A2FD-4D45135B9465}">
      <dgm:prSet/>
      <dgm:spPr/>
      <dgm:t>
        <a:bodyPr/>
        <a:lstStyle/>
        <a:p>
          <a:endParaRPr lang="fi-FI"/>
        </a:p>
      </dgm:t>
    </dgm:pt>
    <dgm:pt modelId="{C13BAB9E-32F5-4749-9B8F-7368A4A6BC13}" type="sibTrans" cxnId="{5743B476-6F96-40C1-A2FD-4D45135B9465}">
      <dgm:prSet/>
      <dgm:spPr/>
      <dgm:t>
        <a:bodyPr/>
        <a:lstStyle/>
        <a:p>
          <a:endParaRPr lang="fi-FI"/>
        </a:p>
      </dgm:t>
    </dgm:pt>
    <dgm:pt modelId="{41C19DE6-18E0-41CA-B68C-1162D2AD0C00}">
      <dgm:prSet/>
      <dgm:spPr/>
      <dgm:t>
        <a:bodyPr/>
        <a:lstStyle/>
        <a:p>
          <a:pPr rtl="0"/>
          <a:r>
            <a:rPr lang="en-US" smtClean="0"/>
            <a:t>Ulkopuolista vastaan: </a:t>
          </a:r>
          <a:endParaRPr lang="fi-FI"/>
        </a:p>
      </dgm:t>
    </dgm:pt>
    <dgm:pt modelId="{FDD2FBEE-B25C-48AF-B4E9-67C331F34A5D}" type="parTrans" cxnId="{BB18A11A-8F15-4ED6-86B6-A2CB452CD8FC}">
      <dgm:prSet/>
      <dgm:spPr/>
      <dgm:t>
        <a:bodyPr/>
        <a:lstStyle/>
        <a:p>
          <a:endParaRPr lang="fi-FI"/>
        </a:p>
      </dgm:t>
    </dgm:pt>
    <dgm:pt modelId="{E86198DA-86BE-4F41-887B-05B070054784}" type="sibTrans" cxnId="{BB18A11A-8F15-4ED6-86B6-A2CB452CD8FC}">
      <dgm:prSet/>
      <dgm:spPr/>
      <dgm:t>
        <a:bodyPr/>
        <a:lstStyle/>
        <a:p>
          <a:endParaRPr lang="fi-FI"/>
        </a:p>
      </dgm:t>
    </dgm:pt>
    <dgm:pt modelId="{E9317D01-4FC0-4426-A6ED-70C5DD70AE73}">
      <dgm:prSet/>
      <dgm:spPr/>
      <dgm:t>
        <a:bodyPr/>
        <a:lstStyle/>
        <a:p>
          <a:pPr rtl="0"/>
          <a:r>
            <a:rPr lang="en-US" i="1" smtClean="0"/>
            <a:t>Esineoikeudellinen kollisiosuoja: aikaprioriteetti, hallinta, kolmannen puuttuva vilpitön mieli</a:t>
          </a:r>
          <a:endParaRPr lang="fi-FI"/>
        </a:p>
      </dgm:t>
    </dgm:pt>
    <dgm:pt modelId="{A4A778F4-0F00-41A1-9FFA-52F25D8A6983}" type="parTrans" cxnId="{35FCBEB8-1062-4ACC-8C1B-F3E6CFB4C450}">
      <dgm:prSet/>
      <dgm:spPr/>
      <dgm:t>
        <a:bodyPr/>
        <a:lstStyle/>
        <a:p>
          <a:endParaRPr lang="fi-FI"/>
        </a:p>
      </dgm:t>
    </dgm:pt>
    <dgm:pt modelId="{0D8B44EC-115D-4268-9488-6EDDD8E58E78}" type="sibTrans" cxnId="{35FCBEB8-1062-4ACC-8C1B-F3E6CFB4C450}">
      <dgm:prSet/>
      <dgm:spPr/>
      <dgm:t>
        <a:bodyPr/>
        <a:lstStyle/>
        <a:p>
          <a:endParaRPr lang="fi-FI"/>
        </a:p>
      </dgm:t>
    </dgm:pt>
    <dgm:pt modelId="{EA0CA1A5-7608-4159-AF1C-F8EF02C72C89}">
      <dgm:prSet/>
      <dgm:spPr/>
      <dgm:t>
        <a:bodyPr/>
        <a:lstStyle/>
        <a:p>
          <a:pPr rtl="0"/>
          <a:r>
            <a:rPr lang="en-US" i="1" smtClean="0"/>
            <a:t>Vahingonkorvaus sopimuskumppanin houkuttelusta rikkomaan sopimusta ? (interference with contract)</a:t>
          </a:r>
          <a:endParaRPr lang="fi-FI"/>
        </a:p>
      </dgm:t>
    </dgm:pt>
    <dgm:pt modelId="{694E2ABA-7198-476F-B790-7331029FA254}" type="parTrans" cxnId="{78B5D2F7-1016-4C74-B6FE-CD19C04DB86E}">
      <dgm:prSet/>
      <dgm:spPr/>
      <dgm:t>
        <a:bodyPr/>
        <a:lstStyle/>
        <a:p>
          <a:endParaRPr lang="fi-FI"/>
        </a:p>
      </dgm:t>
    </dgm:pt>
    <dgm:pt modelId="{04AD6E2C-D159-4ED6-AC62-9C6AE2676E7C}" type="sibTrans" cxnId="{78B5D2F7-1016-4C74-B6FE-CD19C04DB86E}">
      <dgm:prSet/>
      <dgm:spPr/>
      <dgm:t>
        <a:bodyPr/>
        <a:lstStyle/>
        <a:p>
          <a:endParaRPr lang="fi-FI"/>
        </a:p>
      </dgm:t>
    </dgm:pt>
    <dgm:pt modelId="{562B9D6D-62EA-4DC9-994D-C7D8A75FE75D}" type="pres">
      <dgm:prSet presAssocID="{66431B7B-2F8F-4ED1-85FF-87F55C7D9023}" presName="Name0" presStyleCnt="0">
        <dgm:presLayoutVars>
          <dgm:chPref val="1"/>
          <dgm:dir/>
          <dgm:animOne val="branch"/>
          <dgm:animLvl val="lvl"/>
          <dgm:resizeHandles/>
        </dgm:presLayoutVars>
      </dgm:prSet>
      <dgm:spPr/>
      <dgm:t>
        <a:bodyPr/>
        <a:lstStyle/>
        <a:p>
          <a:endParaRPr lang="fi-FI"/>
        </a:p>
      </dgm:t>
    </dgm:pt>
    <dgm:pt modelId="{658BD927-E984-49E5-B951-860B476C8831}" type="pres">
      <dgm:prSet presAssocID="{D957A67C-FBE4-488B-BEB9-77974C82CA03}" presName="vertOne" presStyleCnt="0"/>
      <dgm:spPr/>
      <dgm:t>
        <a:bodyPr/>
        <a:lstStyle/>
        <a:p>
          <a:endParaRPr lang="en-US"/>
        </a:p>
      </dgm:t>
    </dgm:pt>
    <dgm:pt modelId="{FC398CDB-6653-4267-8058-1CF258F2788C}" type="pres">
      <dgm:prSet presAssocID="{D957A67C-FBE4-488B-BEB9-77974C82CA03}" presName="txOne" presStyleLbl="node0" presStyleIdx="0" presStyleCnt="2">
        <dgm:presLayoutVars>
          <dgm:chPref val="3"/>
        </dgm:presLayoutVars>
      </dgm:prSet>
      <dgm:spPr/>
      <dgm:t>
        <a:bodyPr/>
        <a:lstStyle/>
        <a:p>
          <a:endParaRPr lang="fi-FI"/>
        </a:p>
      </dgm:t>
    </dgm:pt>
    <dgm:pt modelId="{4DC845DA-0A77-4DE5-BF46-D992B78D40FC}" type="pres">
      <dgm:prSet presAssocID="{D957A67C-FBE4-488B-BEB9-77974C82CA03}" presName="horzOne" presStyleCnt="0"/>
      <dgm:spPr/>
      <dgm:t>
        <a:bodyPr/>
        <a:lstStyle/>
        <a:p>
          <a:endParaRPr lang="en-US"/>
        </a:p>
      </dgm:t>
    </dgm:pt>
    <dgm:pt modelId="{CF6C2D6E-20E7-402F-BD38-BFA279840C10}" type="pres">
      <dgm:prSet presAssocID="{3E15FE4B-BD5B-4B66-82BD-626BCBD908AB}" presName="sibSpaceOne" presStyleCnt="0"/>
      <dgm:spPr/>
      <dgm:t>
        <a:bodyPr/>
        <a:lstStyle/>
        <a:p>
          <a:endParaRPr lang="en-US"/>
        </a:p>
      </dgm:t>
    </dgm:pt>
    <dgm:pt modelId="{FD951CF0-0C60-4E88-8BE0-DA491191D196}" type="pres">
      <dgm:prSet presAssocID="{4F89D12B-6925-477B-8A3A-734407BA8669}" presName="vertOne" presStyleCnt="0"/>
      <dgm:spPr/>
      <dgm:t>
        <a:bodyPr/>
        <a:lstStyle/>
        <a:p>
          <a:endParaRPr lang="en-US"/>
        </a:p>
      </dgm:t>
    </dgm:pt>
    <dgm:pt modelId="{92597F9D-84E9-491A-AB61-DD2B9B0FFCAE}" type="pres">
      <dgm:prSet presAssocID="{4F89D12B-6925-477B-8A3A-734407BA8669}" presName="txOne" presStyleLbl="node0" presStyleIdx="1" presStyleCnt="2">
        <dgm:presLayoutVars>
          <dgm:chPref val="3"/>
        </dgm:presLayoutVars>
      </dgm:prSet>
      <dgm:spPr/>
      <dgm:t>
        <a:bodyPr/>
        <a:lstStyle/>
        <a:p>
          <a:endParaRPr lang="fi-FI"/>
        </a:p>
      </dgm:t>
    </dgm:pt>
    <dgm:pt modelId="{203D6075-7E60-4A42-93B8-00FD74456846}" type="pres">
      <dgm:prSet presAssocID="{4F89D12B-6925-477B-8A3A-734407BA8669}" presName="parTransOne" presStyleCnt="0"/>
      <dgm:spPr/>
      <dgm:t>
        <a:bodyPr/>
        <a:lstStyle/>
        <a:p>
          <a:endParaRPr lang="en-US"/>
        </a:p>
      </dgm:t>
    </dgm:pt>
    <dgm:pt modelId="{2465DC24-730B-4D64-8714-A23C8DAA538A}" type="pres">
      <dgm:prSet presAssocID="{4F89D12B-6925-477B-8A3A-734407BA8669}" presName="horzOne" presStyleCnt="0"/>
      <dgm:spPr/>
      <dgm:t>
        <a:bodyPr/>
        <a:lstStyle/>
        <a:p>
          <a:endParaRPr lang="en-US"/>
        </a:p>
      </dgm:t>
    </dgm:pt>
    <dgm:pt modelId="{A694BF94-0961-4531-88F8-788FA552248B}" type="pres">
      <dgm:prSet presAssocID="{040E3D73-E402-497C-9EF7-1E48E903D84D}" presName="vertTwo" presStyleCnt="0"/>
      <dgm:spPr/>
      <dgm:t>
        <a:bodyPr/>
        <a:lstStyle/>
        <a:p>
          <a:endParaRPr lang="en-US"/>
        </a:p>
      </dgm:t>
    </dgm:pt>
    <dgm:pt modelId="{D883DFAB-5F3A-4EE2-BC67-8F0A9A1BAB7D}" type="pres">
      <dgm:prSet presAssocID="{040E3D73-E402-497C-9EF7-1E48E903D84D}" presName="txTwo" presStyleLbl="node2" presStyleIdx="0" presStyleCnt="2">
        <dgm:presLayoutVars>
          <dgm:chPref val="3"/>
        </dgm:presLayoutVars>
      </dgm:prSet>
      <dgm:spPr/>
      <dgm:t>
        <a:bodyPr/>
        <a:lstStyle/>
        <a:p>
          <a:endParaRPr lang="fi-FI"/>
        </a:p>
      </dgm:t>
    </dgm:pt>
    <dgm:pt modelId="{CB890197-A3A3-4B6C-9EA2-5BE13CF3F02B}" type="pres">
      <dgm:prSet presAssocID="{040E3D73-E402-497C-9EF7-1E48E903D84D}" presName="horzTwo" presStyleCnt="0"/>
      <dgm:spPr/>
      <dgm:t>
        <a:bodyPr/>
        <a:lstStyle/>
        <a:p>
          <a:endParaRPr lang="en-US"/>
        </a:p>
      </dgm:t>
    </dgm:pt>
    <dgm:pt modelId="{4DCD4B1A-81AE-4485-A443-AAD88559F361}" type="pres">
      <dgm:prSet presAssocID="{C13BAB9E-32F5-4749-9B8F-7368A4A6BC13}" presName="sibSpaceTwo" presStyleCnt="0"/>
      <dgm:spPr/>
      <dgm:t>
        <a:bodyPr/>
        <a:lstStyle/>
        <a:p>
          <a:endParaRPr lang="en-US"/>
        </a:p>
      </dgm:t>
    </dgm:pt>
    <dgm:pt modelId="{CF06080C-AEF2-4A80-B77B-24D43E620445}" type="pres">
      <dgm:prSet presAssocID="{41C19DE6-18E0-41CA-B68C-1162D2AD0C00}" presName="vertTwo" presStyleCnt="0"/>
      <dgm:spPr/>
      <dgm:t>
        <a:bodyPr/>
        <a:lstStyle/>
        <a:p>
          <a:endParaRPr lang="en-US"/>
        </a:p>
      </dgm:t>
    </dgm:pt>
    <dgm:pt modelId="{8C070ACC-6878-433F-8ABF-09B6E2B6B7AC}" type="pres">
      <dgm:prSet presAssocID="{41C19DE6-18E0-41CA-B68C-1162D2AD0C00}" presName="txTwo" presStyleLbl="node2" presStyleIdx="1" presStyleCnt="2">
        <dgm:presLayoutVars>
          <dgm:chPref val="3"/>
        </dgm:presLayoutVars>
      </dgm:prSet>
      <dgm:spPr/>
      <dgm:t>
        <a:bodyPr/>
        <a:lstStyle/>
        <a:p>
          <a:endParaRPr lang="fi-FI"/>
        </a:p>
      </dgm:t>
    </dgm:pt>
    <dgm:pt modelId="{4A9BB4AB-FE48-4DFE-AE46-FE2519B997CE}" type="pres">
      <dgm:prSet presAssocID="{41C19DE6-18E0-41CA-B68C-1162D2AD0C00}" presName="parTransTwo" presStyleCnt="0"/>
      <dgm:spPr/>
      <dgm:t>
        <a:bodyPr/>
        <a:lstStyle/>
        <a:p>
          <a:endParaRPr lang="en-US"/>
        </a:p>
      </dgm:t>
    </dgm:pt>
    <dgm:pt modelId="{09EAAEB9-1A68-4A8E-8745-C11B64842032}" type="pres">
      <dgm:prSet presAssocID="{41C19DE6-18E0-41CA-B68C-1162D2AD0C00}" presName="horzTwo" presStyleCnt="0"/>
      <dgm:spPr/>
      <dgm:t>
        <a:bodyPr/>
        <a:lstStyle/>
        <a:p>
          <a:endParaRPr lang="en-US"/>
        </a:p>
      </dgm:t>
    </dgm:pt>
    <dgm:pt modelId="{FD76B9F8-4982-4FA8-B23F-B3523B54CDA5}" type="pres">
      <dgm:prSet presAssocID="{E9317D01-4FC0-4426-A6ED-70C5DD70AE73}" presName="vertThree" presStyleCnt="0"/>
      <dgm:spPr/>
      <dgm:t>
        <a:bodyPr/>
        <a:lstStyle/>
        <a:p>
          <a:endParaRPr lang="en-US"/>
        </a:p>
      </dgm:t>
    </dgm:pt>
    <dgm:pt modelId="{218F7A04-4612-4319-9843-634D8ECC15C8}" type="pres">
      <dgm:prSet presAssocID="{E9317D01-4FC0-4426-A6ED-70C5DD70AE73}" presName="txThree" presStyleLbl="node3" presStyleIdx="0" presStyleCnt="2">
        <dgm:presLayoutVars>
          <dgm:chPref val="3"/>
        </dgm:presLayoutVars>
      </dgm:prSet>
      <dgm:spPr/>
      <dgm:t>
        <a:bodyPr/>
        <a:lstStyle/>
        <a:p>
          <a:endParaRPr lang="fi-FI"/>
        </a:p>
      </dgm:t>
    </dgm:pt>
    <dgm:pt modelId="{B0FE72E0-BD6C-444F-9640-AE9EFAA9CC89}" type="pres">
      <dgm:prSet presAssocID="{E9317D01-4FC0-4426-A6ED-70C5DD70AE73}" presName="horzThree" presStyleCnt="0"/>
      <dgm:spPr/>
      <dgm:t>
        <a:bodyPr/>
        <a:lstStyle/>
        <a:p>
          <a:endParaRPr lang="en-US"/>
        </a:p>
      </dgm:t>
    </dgm:pt>
    <dgm:pt modelId="{CF98848E-672E-4558-B7F6-731C744C66FD}" type="pres">
      <dgm:prSet presAssocID="{0D8B44EC-115D-4268-9488-6EDDD8E58E78}" presName="sibSpaceThree" presStyleCnt="0"/>
      <dgm:spPr/>
      <dgm:t>
        <a:bodyPr/>
        <a:lstStyle/>
        <a:p>
          <a:endParaRPr lang="en-US"/>
        </a:p>
      </dgm:t>
    </dgm:pt>
    <dgm:pt modelId="{6AF17274-632B-488B-8B2C-CC2C2E2380F3}" type="pres">
      <dgm:prSet presAssocID="{EA0CA1A5-7608-4159-AF1C-F8EF02C72C89}" presName="vertThree" presStyleCnt="0"/>
      <dgm:spPr/>
      <dgm:t>
        <a:bodyPr/>
        <a:lstStyle/>
        <a:p>
          <a:endParaRPr lang="en-US"/>
        </a:p>
      </dgm:t>
    </dgm:pt>
    <dgm:pt modelId="{493B5FB5-34D7-49A8-9EFE-BAB53962C39D}" type="pres">
      <dgm:prSet presAssocID="{EA0CA1A5-7608-4159-AF1C-F8EF02C72C89}" presName="txThree" presStyleLbl="node3" presStyleIdx="1" presStyleCnt="2">
        <dgm:presLayoutVars>
          <dgm:chPref val="3"/>
        </dgm:presLayoutVars>
      </dgm:prSet>
      <dgm:spPr/>
      <dgm:t>
        <a:bodyPr/>
        <a:lstStyle/>
        <a:p>
          <a:endParaRPr lang="fi-FI"/>
        </a:p>
      </dgm:t>
    </dgm:pt>
    <dgm:pt modelId="{818960B4-453E-4FF7-B260-F2DC17F12992}" type="pres">
      <dgm:prSet presAssocID="{EA0CA1A5-7608-4159-AF1C-F8EF02C72C89}" presName="horzThree" presStyleCnt="0"/>
      <dgm:spPr/>
      <dgm:t>
        <a:bodyPr/>
        <a:lstStyle/>
        <a:p>
          <a:endParaRPr lang="en-US"/>
        </a:p>
      </dgm:t>
    </dgm:pt>
  </dgm:ptLst>
  <dgm:cxnLst>
    <dgm:cxn modelId="{35FCBEB8-1062-4ACC-8C1B-F3E6CFB4C450}" srcId="{41C19DE6-18E0-41CA-B68C-1162D2AD0C00}" destId="{E9317D01-4FC0-4426-A6ED-70C5DD70AE73}" srcOrd="0" destOrd="0" parTransId="{A4A778F4-0F00-41A1-9FFA-52F25D8A6983}" sibTransId="{0D8B44EC-115D-4268-9488-6EDDD8E58E78}"/>
    <dgm:cxn modelId="{34EB3A9C-2B4C-4EC8-B5CA-F0D94462A7D6}" type="presOf" srcId="{EA0CA1A5-7608-4159-AF1C-F8EF02C72C89}" destId="{493B5FB5-34D7-49A8-9EFE-BAB53962C39D}" srcOrd="0" destOrd="0" presId="urn:microsoft.com/office/officeart/2005/8/layout/hierarchy4"/>
    <dgm:cxn modelId="{3A2628E4-8998-499A-A71F-9D7E62BF33D3}" type="presOf" srcId="{D957A67C-FBE4-488B-BEB9-77974C82CA03}" destId="{FC398CDB-6653-4267-8058-1CF258F2788C}" srcOrd="0" destOrd="0" presId="urn:microsoft.com/office/officeart/2005/8/layout/hierarchy4"/>
    <dgm:cxn modelId="{52A71F44-E2F8-4811-B484-FFAD34A8D680}" type="presOf" srcId="{040E3D73-E402-497C-9EF7-1E48E903D84D}" destId="{D883DFAB-5F3A-4EE2-BC67-8F0A9A1BAB7D}" srcOrd="0" destOrd="0" presId="urn:microsoft.com/office/officeart/2005/8/layout/hierarchy4"/>
    <dgm:cxn modelId="{5743B476-6F96-40C1-A2FD-4D45135B9465}" srcId="{4F89D12B-6925-477B-8A3A-734407BA8669}" destId="{040E3D73-E402-497C-9EF7-1E48E903D84D}" srcOrd="0" destOrd="0" parTransId="{DDAD2339-4127-4753-9AB9-8A9E26BED308}" sibTransId="{C13BAB9E-32F5-4749-9B8F-7368A4A6BC13}"/>
    <dgm:cxn modelId="{746F365E-A691-4426-B251-2FBB23D424F8}" type="presOf" srcId="{41C19DE6-18E0-41CA-B68C-1162D2AD0C00}" destId="{8C070ACC-6878-433F-8ABF-09B6E2B6B7AC}" srcOrd="0" destOrd="0" presId="urn:microsoft.com/office/officeart/2005/8/layout/hierarchy4"/>
    <dgm:cxn modelId="{78B5D2F7-1016-4C74-B6FE-CD19C04DB86E}" srcId="{41C19DE6-18E0-41CA-B68C-1162D2AD0C00}" destId="{EA0CA1A5-7608-4159-AF1C-F8EF02C72C89}" srcOrd="1" destOrd="0" parTransId="{694E2ABA-7198-476F-B790-7331029FA254}" sibTransId="{04AD6E2C-D159-4ED6-AC62-9C6AE2676E7C}"/>
    <dgm:cxn modelId="{FEFFDA8B-61BD-4264-8182-2CACCFEA9D91}" type="presOf" srcId="{4F89D12B-6925-477B-8A3A-734407BA8669}" destId="{92597F9D-84E9-491A-AB61-DD2B9B0FFCAE}" srcOrd="0" destOrd="0" presId="urn:microsoft.com/office/officeart/2005/8/layout/hierarchy4"/>
    <dgm:cxn modelId="{BB18A11A-8F15-4ED6-86B6-A2CB452CD8FC}" srcId="{4F89D12B-6925-477B-8A3A-734407BA8669}" destId="{41C19DE6-18E0-41CA-B68C-1162D2AD0C00}" srcOrd="1" destOrd="0" parTransId="{FDD2FBEE-B25C-48AF-B4E9-67C331F34A5D}" sibTransId="{E86198DA-86BE-4F41-887B-05B070054784}"/>
    <dgm:cxn modelId="{71B0BD61-A141-4D49-97E3-CDF8579DA3B1}" type="presOf" srcId="{66431B7B-2F8F-4ED1-85FF-87F55C7D9023}" destId="{562B9D6D-62EA-4DC9-994D-C7D8A75FE75D}" srcOrd="0" destOrd="0" presId="urn:microsoft.com/office/officeart/2005/8/layout/hierarchy4"/>
    <dgm:cxn modelId="{521575C7-E2EE-4356-80BF-825EE46696EF}" srcId="{66431B7B-2F8F-4ED1-85FF-87F55C7D9023}" destId="{D957A67C-FBE4-488B-BEB9-77974C82CA03}" srcOrd="0" destOrd="0" parTransId="{1D1D8691-7268-4BF3-BC8C-E936893C2D44}" sibTransId="{3E15FE4B-BD5B-4B66-82BD-626BCBD908AB}"/>
    <dgm:cxn modelId="{865D26FF-76FD-48E1-8098-82428C156911}" srcId="{66431B7B-2F8F-4ED1-85FF-87F55C7D9023}" destId="{4F89D12B-6925-477B-8A3A-734407BA8669}" srcOrd="1" destOrd="0" parTransId="{18D72468-ED76-4B4C-8F00-9661A4DA1E50}" sibTransId="{AAC0B4B2-B9EB-41CB-9C5A-35F07915B7BB}"/>
    <dgm:cxn modelId="{6D1E5BF1-C65A-4695-8FC1-858F5A67118A}" type="presOf" srcId="{E9317D01-4FC0-4426-A6ED-70C5DD70AE73}" destId="{218F7A04-4612-4319-9843-634D8ECC15C8}" srcOrd="0" destOrd="0" presId="urn:microsoft.com/office/officeart/2005/8/layout/hierarchy4"/>
    <dgm:cxn modelId="{465805ED-8AA1-453F-BC7D-06B494C16BAB}" type="presParOf" srcId="{562B9D6D-62EA-4DC9-994D-C7D8A75FE75D}" destId="{658BD927-E984-49E5-B951-860B476C8831}" srcOrd="0" destOrd="0" presId="urn:microsoft.com/office/officeart/2005/8/layout/hierarchy4"/>
    <dgm:cxn modelId="{6E9BB2BF-0E7F-4D8B-BFDB-2EEA3A4602DC}" type="presParOf" srcId="{658BD927-E984-49E5-B951-860B476C8831}" destId="{FC398CDB-6653-4267-8058-1CF258F2788C}" srcOrd="0" destOrd="0" presId="urn:microsoft.com/office/officeart/2005/8/layout/hierarchy4"/>
    <dgm:cxn modelId="{A46BD5B3-F159-4175-84A7-BFCC6D524ABD}" type="presParOf" srcId="{658BD927-E984-49E5-B951-860B476C8831}" destId="{4DC845DA-0A77-4DE5-BF46-D992B78D40FC}" srcOrd="1" destOrd="0" presId="urn:microsoft.com/office/officeart/2005/8/layout/hierarchy4"/>
    <dgm:cxn modelId="{BD3F4239-D2E9-49C2-A304-7F60568A29DC}" type="presParOf" srcId="{562B9D6D-62EA-4DC9-994D-C7D8A75FE75D}" destId="{CF6C2D6E-20E7-402F-BD38-BFA279840C10}" srcOrd="1" destOrd="0" presId="urn:microsoft.com/office/officeart/2005/8/layout/hierarchy4"/>
    <dgm:cxn modelId="{E5CB1CE5-4B64-4066-B626-B2A261989D61}" type="presParOf" srcId="{562B9D6D-62EA-4DC9-994D-C7D8A75FE75D}" destId="{FD951CF0-0C60-4E88-8BE0-DA491191D196}" srcOrd="2" destOrd="0" presId="urn:microsoft.com/office/officeart/2005/8/layout/hierarchy4"/>
    <dgm:cxn modelId="{05C27E72-0591-42FE-8FB2-E21D0043C320}" type="presParOf" srcId="{FD951CF0-0C60-4E88-8BE0-DA491191D196}" destId="{92597F9D-84E9-491A-AB61-DD2B9B0FFCAE}" srcOrd="0" destOrd="0" presId="urn:microsoft.com/office/officeart/2005/8/layout/hierarchy4"/>
    <dgm:cxn modelId="{D7B425E3-25D3-461F-96CE-BB918DAAFFAE}" type="presParOf" srcId="{FD951CF0-0C60-4E88-8BE0-DA491191D196}" destId="{203D6075-7E60-4A42-93B8-00FD74456846}" srcOrd="1" destOrd="0" presId="urn:microsoft.com/office/officeart/2005/8/layout/hierarchy4"/>
    <dgm:cxn modelId="{45199950-DE91-4D3E-9959-25C64AEAE74C}" type="presParOf" srcId="{FD951CF0-0C60-4E88-8BE0-DA491191D196}" destId="{2465DC24-730B-4D64-8714-A23C8DAA538A}" srcOrd="2" destOrd="0" presId="urn:microsoft.com/office/officeart/2005/8/layout/hierarchy4"/>
    <dgm:cxn modelId="{45B8C144-76F2-4C3B-8C9F-AED005954BFD}" type="presParOf" srcId="{2465DC24-730B-4D64-8714-A23C8DAA538A}" destId="{A694BF94-0961-4531-88F8-788FA552248B}" srcOrd="0" destOrd="0" presId="urn:microsoft.com/office/officeart/2005/8/layout/hierarchy4"/>
    <dgm:cxn modelId="{3DE1DFAB-8FEF-438B-8C24-0427529E21A9}" type="presParOf" srcId="{A694BF94-0961-4531-88F8-788FA552248B}" destId="{D883DFAB-5F3A-4EE2-BC67-8F0A9A1BAB7D}" srcOrd="0" destOrd="0" presId="urn:microsoft.com/office/officeart/2005/8/layout/hierarchy4"/>
    <dgm:cxn modelId="{F23CAF87-9A1C-4F57-9B92-3115BAE4E602}" type="presParOf" srcId="{A694BF94-0961-4531-88F8-788FA552248B}" destId="{CB890197-A3A3-4B6C-9EA2-5BE13CF3F02B}" srcOrd="1" destOrd="0" presId="urn:microsoft.com/office/officeart/2005/8/layout/hierarchy4"/>
    <dgm:cxn modelId="{A733F6C3-467D-41E7-A272-89EEB4996B5D}" type="presParOf" srcId="{2465DC24-730B-4D64-8714-A23C8DAA538A}" destId="{4DCD4B1A-81AE-4485-A443-AAD88559F361}" srcOrd="1" destOrd="0" presId="urn:microsoft.com/office/officeart/2005/8/layout/hierarchy4"/>
    <dgm:cxn modelId="{E7C5E2A7-7512-4A29-A51C-A7EF7FCC904A}" type="presParOf" srcId="{2465DC24-730B-4D64-8714-A23C8DAA538A}" destId="{CF06080C-AEF2-4A80-B77B-24D43E620445}" srcOrd="2" destOrd="0" presId="urn:microsoft.com/office/officeart/2005/8/layout/hierarchy4"/>
    <dgm:cxn modelId="{3188C3D6-D83A-4111-8F48-DAB016824582}" type="presParOf" srcId="{CF06080C-AEF2-4A80-B77B-24D43E620445}" destId="{8C070ACC-6878-433F-8ABF-09B6E2B6B7AC}" srcOrd="0" destOrd="0" presId="urn:microsoft.com/office/officeart/2005/8/layout/hierarchy4"/>
    <dgm:cxn modelId="{F92BDEBF-CE10-4677-B509-0F549EEBBA7E}" type="presParOf" srcId="{CF06080C-AEF2-4A80-B77B-24D43E620445}" destId="{4A9BB4AB-FE48-4DFE-AE46-FE2519B997CE}" srcOrd="1" destOrd="0" presId="urn:microsoft.com/office/officeart/2005/8/layout/hierarchy4"/>
    <dgm:cxn modelId="{7B5E6900-85F7-44F5-B501-51287F38B45F}" type="presParOf" srcId="{CF06080C-AEF2-4A80-B77B-24D43E620445}" destId="{09EAAEB9-1A68-4A8E-8745-C11B64842032}" srcOrd="2" destOrd="0" presId="urn:microsoft.com/office/officeart/2005/8/layout/hierarchy4"/>
    <dgm:cxn modelId="{6A72E365-FDF4-4A82-A5DB-A04B82D4508E}" type="presParOf" srcId="{09EAAEB9-1A68-4A8E-8745-C11B64842032}" destId="{FD76B9F8-4982-4FA8-B23F-B3523B54CDA5}" srcOrd="0" destOrd="0" presId="urn:microsoft.com/office/officeart/2005/8/layout/hierarchy4"/>
    <dgm:cxn modelId="{CE6979BB-2156-42B3-BB23-29FF2B9AEE32}" type="presParOf" srcId="{FD76B9F8-4982-4FA8-B23F-B3523B54CDA5}" destId="{218F7A04-4612-4319-9843-634D8ECC15C8}" srcOrd="0" destOrd="0" presId="urn:microsoft.com/office/officeart/2005/8/layout/hierarchy4"/>
    <dgm:cxn modelId="{28CA8F16-5AAF-4F9E-8A0E-E4C324D6A3E8}" type="presParOf" srcId="{FD76B9F8-4982-4FA8-B23F-B3523B54CDA5}" destId="{B0FE72E0-BD6C-444F-9640-AE9EFAA9CC89}" srcOrd="1" destOrd="0" presId="urn:microsoft.com/office/officeart/2005/8/layout/hierarchy4"/>
    <dgm:cxn modelId="{D8F80972-CE36-41CB-A2B1-5EDCEA26FBE3}" type="presParOf" srcId="{09EAAEB9-1A68-4A8E-8745-C11B64842032}" destId="{CF98848E-672E-4558-B7F6-731C744C66FD}" srcOrd="1" destOrd="0" presId="urn:microsoft.com/office/officeart/2005/8/layout/hierarchy4"/>
    <dgm:cxn modelId="{58BABA1F-F41F-4B06-83A7-4EA6310DE2D0}" type="presParOf" srcId="{09EAAEB9-1A68-4A8E-8745-C11B64842032}" destId="{6AF17274-632B-488B-8B2C-CC2C2E2380F3}" srcOrd="2" destOrd="0" presId="urn:microsoft.com/office/officeart/2005/8/layout/hierarchy4"/>
    <dgm:cxn modelId="{E29793DC-C52E-4A74-B744-60F2E4824F15}" type="presParOf" srcId="{6AF17274-632B-488B-8B2C-CC2C2E2380F3}" destId="{493B5FB5-34D7-49A8-9EFE-BAB53962C39D}" srcOrd="0" destOrd="0" presId="urn:microsoft.com/office/officeart/2005/8/layout/hierarchy4"/>
    <dgm:cxn modelId="{D0DC4002-4CE7-4C08-9F51-F4CF7A0C2FA6}" type="presParOf" srcId="{6AF17274-632B-488B-8B2C-CC2C2E2380F3}" destId="{818960B4-453E-4FF7-B260-F2DC17F12992}" srcOrd="1" destOrd="0" presId="urn:microsoft.com/office/officeart/2005/8/layout/hierarchy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1771A185-4D6B-4EFF-9E10-0479EBEC82A2}" type="doc">
      <dgm:prSet loTypeId="urn:microsoft.com/office/officeart/2005/8/layout/vList2" loCatId="list" qsTypeId="urn:microsoft.com/office/officeart/2005/8/quickstyle/simple3" qsCatId="simple" csTypeId="urn:microsoft.com/office/officeart/2005/8/colors/accent1_2" csCatId="accent1"/>
      <dgm:spPr/>
      <dgm:t>
        <a:bodyPr/>
        <a:lstStyle/>
        <a:p>
          <a:endParaRPr lang="fi-FI"/>
        </a:p>
      </dgm:t>
    </dgm:pt>
    <dgm:pt modelId="{93108C6B-1530-4493-9AF4-2F1E2D1AB9FF}">
      <dgm:prSet/>
      <dgm:spPr/>
      <dgm:t>
        <a:bodyPr/>
        <a:lstStyle/>
        <a:p>
          <a:pPr rtl="0"/>
          <a:r>
            <a:rPr lang="fi-FI" b="1" smtClean="0"/>
            <a:t>Täydellisen sopimuksen malli - vrt.  hankinta- ja tuottamiskustannusten rationaalisuus</a:t>
          </a:r>
          <a:endParaRPr lang="fi-FI"/>
        </a:p>
      </dgm:t>
    </dgm:pt>
    <dgm:pt modelId="{EB3505A3-0C6D-4AB6-A742-7A3487C7BA8A}" type="parTrans" cxnId="{1E7064D5-DA56-447B-BF8F-4DF3E67C0373}">
      <dgm:prSet/>
      <dgm:spPr/>
      <dgm:t>
        <a:bodyPr/>
        <a:lstStyle/>
        <a:p>
          <a:endParaRPr lang="fi-FI"/>
        </a:p>
      </dgm:t>
    </dgm:pt>
    <dgm:pt modelId="{B00AE96E-8406-4CC8-AD73-D3F2798C981A}" type="sibTrans" cxnId="{1E7064D5-DA56-447B-BF8F-4DF3E67C0373}">
      <dgm:prSet/>
      <dgm:spPr/>
      <dgm:t>
        <a:bodyPr/>
        <a:lstStyle/>
        <a:p>
          <a:endParaRPr lang="fi-FI"/>
        </a:p>
      </dgm:t>
    </dgm:pt>
    <dgm:pt modelId="{0AA1BFB1-4236-444A-B662-1583668B1983}">
      <dgm:prSet/>
      <dgm:spPr/>
      <dgm:t>
        <a:bodyPr/>
        <a:lstStyle/>
        <a:p>
          <a:pPr rtl="0"/>
          <a:r>
            <a:rPr lang="fi-FI" b="1" smtClean="0"/>
            <a:t>Informaatio varallisuusoikeutena </a:t>
          </a:r>
          <a:endParaRPr lang="fi-FI"/>
        </a:p>
      </dgm:t>
    </dgm:pt>
    <dgm:pt modelId="{9B590D2D-D8AD-41B8-8253-191CD1F2F563}" type="parTrans" cxnId="{0A8A9356-176B-4149-9AC4-DDB0073A2D7D}">
      <dgm:prSet/>
      <dgm:spPr/>
      <dgm:t>
        <a:bodyPr/>
        <a:lstStyle/>
        <a:p>
          <a:endParaRPr lang="fi-FI"/>
        </a:p>
      </dgm:t>
    </dgm:pt>
    <dgm:pt modelId="{08623547-B3E3-4F5B-B3D9-EA15EC0AB4C9}" type="sibTrans" cxnId="{0A8A9356-176B-4149-9AC4-DDB0073A2D7D}">
      <dgm:prSet/>
      <dgm:spPr/>
      <dgm:t>
        <a:bodyPr/>
        <a:lstStyle/>
        <a:p>
          <a:endParaRPr lang="fi-FI"/>
        </a:p>
      </dgm:t>
    </dgm:pt>
    <dgm:pt modelId="{D10CC853-2897-4D9D-A74A-B4FB0CA6380E}">
      <dgm:prSet/>
      <dgm:spPr/>
      <dgm:t>
        <a:bodyPr/>
        <a:lstStyle/>
        <a:p>
          <a:pPr rtl="0"/>
          <a:r>
            <a:rPr lang="fi-FI" b="1" smtClean="0"/>
            <a:t>Informatiivinen ja allokatiivinen tehokkuus</a:t>
          </a:r>
          <a:endParaRPr lang="fi-FI"/>
        </a:p>
      </dgm:t>
    </dgm:pt>
    <dgm:pt modelId="{ACBBB2A3-C5A1-4F52-A49D-8BEBB0B14988}" type="parTrans" cxnId="{A77FF2C4-0926-46B6-B1E8-4D771BB3A7D9}">
      <dgm:prSet/>
      <dgm:spPr/>
      <dgm:t>
        <a:bodyPr/>
        <a:lstStyle/>
        <a:p>
          <a:endParaRPr lang="fi-FI"/>
        </a:p>
      </dgm:t>
    </dgm:pt>
    <dgm:pt modelId="{F8E54785-E12C-4D93-AD41-7342888A0CD3}" type="sibTrans" cxnId="{A77FF2C4-0926-46B6-B1E8-4D771BB3A7D9}">
      <dgm:prSet/>
      <dgm:spPr/>
      <dgm:t>
        <a:bodyPr/>
        <a:lstStyle/>
        <a:p>
          <a:endParaRPr lang="fi-FI"/>
        </a:p>
      </dgm:t>
    </dgm:pt>
    <dgm:pt modelId="{89BC0F83-DC42-46AF-A7E0-80A764C0C1DE}">
      <dgm:prSet/>
      <dgm:spPr/>
      <dgm:t>
        <a:bodyPr/>
        <a:lstStyle/>
        <a:p>
          <a:pPr rtl="0"/>
          <a:r>
            <a:rPr lang="fi-FI" smtClean="0"/>
            <a:t>Informaation ja (muun) varallisuuden sijainti</a:t>
          </a:r>
          <a:endParaRPr lang="fi-FI"/>
        </a:p>
      </dgm:t>
    </dgm:pt>
    <dgm:pt modelId="{F21FFCA3-782E-4103-A445-E48FB9CA318F}" type="parTrans" cxnId="{0B2C2B96-3036-4B9C-9E49-5508644CB159}">
      <dgm:prSet/>
      <dgm:spPr/>
      <dgm:t>
        <a:bodyPr/>
        <a:lstStyle/>
        <a:p>
          <a:endParaRPr lang="fi-FI"/>
        </a:p>
      </dgm:t>
    </dgm:pt>
    <dgm:pt modelId="{F7361CF2-D954-42F4-A181-332CB28090B1}" type="sibTrans" cxnId="{0B2C2B96-3036-4B9C-9E49-5508644CB159}">
      <dgm:prSet/>
      <dgm:spPr/>
      <dgm:t>
        <a:bodyPr/>
        <a:lstStyle/>
        <a:p>
          <a:endParaRPr lang="fi-FI"/>
        </a:p>
      </dgm:t>
    </dgm:pt>
    <dgm:pt modelId="{0202B595-A70B-4994-8DC9-60C9C8D80D37}">
      <dgm:prSet/>
      <dgm:spPr/>
      <dgm:t>
        <a:bodyPr/>
        <a:lstStyle/>
        <a:p>
          <a:pPr rtl="0"/>
          <a:r>
            <a:rPr lang="fi-FI" smtClean="0"/>
            <a:t>Tulisi sijoittua samoin ja halvimmalla</a:t>
          </a:r>
          <a:endParaRPr lang="fi-FI"/>
        </a:p>
      </dgm:t>
    </dgm:pt>
    <dgm:pt modelId="{477460A1-9D3D-4E5F-B381-CFC536B32D19}" type="parTrans" cxnId="{47BE72E5-97CF-433B-BA01-81AE5D58B5AE}">
      <dgm:prSet/>
      <dgm:spPr/>
      <dgm:t>
        <a:bodyPr/>
        <a:lstStyle/>
        <a:p>
          <a:endParaRPr lang="fi-FI"/>
        </a:p>
      </dgm:t>
    </dgm:pt>
    <dgm:pt modelId="{A2CEBB9C-1043-4C01-926C-60BC03A95E44}" type="sibTrans" cxnId="{47BE72E5-97CF-433B-BA01-81AE5D58B5AE}">
      <dgm:prSet/>
      <dgm:spPr/>
      <dgm:t>
        <a:bodyPr/>
        <a:lstStyle/>
        <a:p>
          <a:endParaRPr lang="fi-FI"/>
        </a:p>
      </dgm:t>
    </dgm:pt>
    <dgm:pt modelId="{016CD5DD-6ECD-4576-950E-9C897B7B07F2}">
      <dgm:prSet/>
      <dgm:spPr/>
      <dgm:t>
        <a:bodyPr/>
        <a:lstStyle/>
        <a:p>
          <a:pPr rtl="0"/>
          <a:r>
            <a:rPr lang="fi-FI" smtClean="0"/>
            <a:t>Virheellinen informaatio lisää kustannuksia</a:t>
          </a:r>
          <a:endParaRPr lang="fi-FI"/>
        </a:p>
      </dgm:t>
    </dgm:pt>
    <dgm:pt modelId="{02FA82CF-BEB2-4B59-965E-7C1FF599B1A2}" type="parTrans" cxnId="{4C69AE17-7B9D-4C51-B4AB-812C71A8C1CB}">
      <dgm:prSet/>
      <dgm:spPr/>
      <dgm:t>
        <a:bodyPr/>
        <a:lstStyle/>
        <a:p>
          <a:endParaRPr lang="fi-FI"/>
        </a:p>
      </dgm:t>
    </dgm:pt>
    <dgm:pt modelId="{06EF5BB0-76DF-4CD3-9E50-D5EC520940F2}" type="sibTrans" cxnId="{4C69AE17-7B9D-4C51-B4AB-812C71A8C1CB}">
      <dgm:prSet/>
      <dgm:spPr/>
      <dgm:t>
        <a:bodyPr/>
        <a:lstStyle/>
        <a:p>
          <a:endParaRPr lang="fi-FI"/>
        </a:p>
      </dgm:t>
    </dgm:pt>
    <dgm:pt modelId="{71991A1F-FC16-4C96-A362-EE5D5EFF95DC}" type="pres">
      <dgm:prSet presAssocID="{1771A185-4D6B-4EFF-9E10-0479EBEC82A2}" presName="linear" presStyleCnt="0">
        <dgm:presLayoutVars>
          <dgm:animLvl val="lvl"/>
          <dgm:resizeHandles val="exact"/>
        </dgm:presLayoutVars>
      </dgm:prSet>
      <dgm:spPr/>
      <dgm:t>
        <a:bodyPr/>
        <a:lstStyle/>
        <a:p>
          <a:endParaRPr lang="fi-FI"/>
        </a:p>
      </dgm:t>
    </dgm:pt>
    <dgm:pt modelId="{A09380AF-F5C6-41B1-8D52-98FD23374F37}" type="pres">
      <dgm:prSet presAssocID="{93108C6B-1530-4493-9AF4-2F1E2D1AB9FF}" presName="parentText" presStyleLbl="node1" presStyleIdx="0" presStyleCnt="3">
        <dgm:presLayoutVars>
          <dgm:chMax val="0"/>
          <dgm:bulletEnabled val="1"/>
        </dgm:presLayoutVars>
      </dgm:prSet>
      <dgm:spPr/>
      <dgm:t>
        <a:bodyPr/>
        <a:lstStyle/>
        <a:p>
          <a:endParaRPr lang="fi-FI"/>
        </a:p>
      </dgm:t>
    </dgm:pt>
    <dgm:pt modelId="{23767FBE-83B0-40D0-A33E-BFEF55B73143}" type="pres">
      <dgm:prSet presAssocID="{B00AE96E-8406-4CC8-AD73-D3F2798C981A}" presName="spacer" presStyleCnt="0"/>
      <dgm:spPr/>
      <dgm:t>
        <a:bodyPr/>
        <a:lstStyle/>
        <a:p>
          <a:endParaRPr lang="en-US"/>
        </a:p>
      </dgm:t>
    </dgm:pt>
    <dgm:pt modelId="{A6FF8331-2631-49C4-AB56-08918FE50022}" type="pres">
      <dgm:prSet presAssocID="{0AA1BFB1-4236-444A-B662-1583668B1983}" presName="parentText" presStyleLbl="node1" presStyleIdx="1" presStyleCnt="3">
        <dgm:presLayoutVars>
          <dgm:chMax val="0"/>
          <dgm:bulletEnabled val="1"/>
        </dgm:presLayoutVars>
      </dgm:prSet>
      <dgm:spPr/>
      <dgm:t>
        <a:bodyPr/>
        <a:lstStyle/>
        <a:p>
          <a:endParaRPr lang="fi-FI"/>
        </a:p>
      </dgm:t>
    </dgm:pt>
    <dgm:pt modelId="{95C71AEE-C00B-400A-81C8-9A4C2E1016F0}" type="pres">
      <dgm:prSet presAssocID="{08623547-B3E3-4F5B-B3D9-EA15EC0AB4C9}" presName="spacer" presStyleCnt="0"/>
      <dgm:spPr/>
      <dgm:t>
        <a:bodyPr/>
        <a:lstStyle/>
        <a:p>
          <a:endParaRPr lang="en-US"/>
        </a:p>
      </dgm:t>
    </dgm:pt>
    <dgm:pt modelId="{FC772F28-061D-494A-AE1D-28DA0403B91F}" type="pres">
      <dgm:prSet presAssocID="{D10CC853-2897-4D9D-A74A-B4FB0CA6380E}" presName="parentText" presStyleLbl="node1" presStyleIdx="2" presStyleCnt="3">
        <dgm:presLayoutVars>
          <dgm:chMax val="0"/>
          <dgm:bulletEnabled val="1"/>
        </dgm:presLayoutVars>
      </dgm:prSet>
      <dgm:spPr/>
      <dgm:t>
        <a:bodyPr/>
        <a:lstStyle/>
        <a:p>
          <a:endParaRPr lang="fi-FI"/>
        </a:p>
      </dgm:t>
    </dgm:pt>
    <dgm:pt modelId="{21A7309D-EE35-47F3-8A96-68049DCE4C8F}" type="pres">
      <dgm:prSet presAssocID="{D10CC853-2897-4D9D-A74A-B4FB0CA6380E}" presName="childText" presStyleLbl="revTx" presStyleIdx="0" presStyleCnt="1">
        <dgm:presLayoutVars>
          <dgm:bulletEnabled val="1"/>
        </dgm:presLayoutVars>
      </dgm:prSet>
      <dgm:spPr/>
      <dgm:t>
        <a:bodyPr/>
        <a:lstStyle/>
        <a:p>
          <a:endParaRPr lang="fi-FI"/>
        </a:p>
      </dgm:t>
    </dgm:pt>
  </dgm:ptLst>
  <dgm:cxnLst>
    <dgm:cxn modelId="{CD67B65D-4148-4858-AF9E-B92118361637}" type="presOf" srcId="{93108C6B-1530-4493-9AF4-2F1E2D1AB9FF}" destId="{A09380AF-F5C6-41B1-8D52-98FD23374F37}" srcOrd="0" destOrd="0" presId="urn:microsoft.com/office/officeart/2005/8/layout/vList2"/>
    <dgm:cxn modelId="{202590C7-9B98-46CA-800F-B9EDCAA0C8C5}" type="presOf" srcId="{016CD5DD-6ECD-4576-950E-9C897B7B07F2}" destId="{21A7309D-EE35-47F3-8A96-68049DCE4C8F}" srcOrd="0" destOrd="2" presId="urn:microsoft.com/office/officeart/2005/8/layout/vList2"/>
    <dgm:cxn modelId="{47BE72E5-97CF-433B-BA01-81AE5D58B5AE}" srcId="{D10CC853-2897-4D9D-A74A-B4FB0CA6380E}" destId="{0202B595-A70B-4994-8DC9-60C9C8D80D37}" srcOrd="1" destOrd="0" parTransId="{477460A1-9D3D-4E5F-B381-CFC536B32D19}" sibTransId="{A2CEBB9C-1043-4C01-926C-60BC03A95E44}"/>
    <dgm:cxn modelId="{02B32BFD-6E6C-4BFA-8001-DF193DDE7447}" type="presOf" srcId="{89BC0F83-DC42-46AF-A7E0-80A764C0C1DE}" destId="{21A7309D-EE35-47F3-8A96-68049DCE4C8F}" srcOrd="0" destOrd="0" presId="urn:microsoft.com/office/officeart/2005/8/layout/vList2"/>
    <dgm:cxn modelId="{A3996A06-8FA6-41A3-84E2-D0DCB9914C62}" type="presOf" srcId="{D10CC853-2897-4D9D-A74A-B4FB0CA6380E}" destId="{FC772F28-061D-494A-AE1D-28DA0403B91F}" srcOrd="0" destOrd="0" presId="urn:microsoft.com/office/officeart/2005/8/layout/vList2"/>
    <dgm:cxn modelId="{0B2C2B96-3036-4B9C-9E49-5508644CB159}" srcId="{D10CC853-2897-4D9D-A74A-B4FB0CA6380E}" destId="{89BC0F83-DC42-46AF-A7E0-80A764C0C1DE}" srcOrd="0" destOrd="0" parTransId="{F21FFCA3-782E-4103-A445-E48FB9CA318F}" sibTransId="{F7361CF2-D954-42F4-A181-332CB28090B1}"/>
    <dgm:cxn modelId="{0B79565E-4538-453B-84D7-E23649C0C2EC}" type="presOf" srcId="{0AA1BFB1-4236-444A-B662-1583668B1983}" destId="{A6FF8331-2631-49C4-AB56-08918FE50022}" srcOrd="0" destOrd="0" presId="urn:microsoft.com/office/officeart/2005/8/layout/vList2"/>
    <dgm:cxn modelId="{1E7064D5-DA56-447B-BF8F-4DF3E67C0373}" srcId="{1771A185-4D6B-4EFF-9E10-0479EBEC82A2}" destId="{93108C6B-1530-4493-9AF4-2F1E2D1AB9FF}" srcOrd="0" destOrd="0" parTransId="{EB3505A3-0C6D-4AB6-A742-7A3487C7BA8A}" sibTransId="{B00AE96E-8406-4CC8-AD73-D3F2798C981A}"/>
    <dgm:cxn modelId="{0A8A9356-176B-4149-9AC4-DDB0073A2D7D}" srcId="{1771A185-4D6B-4EFF-9E10-0479EBEC82A2}" destId="{0AA1BFB1-4236-444A-B662-1583668B1983}" srcOrd="1" destOrd="0" parTransId="{9B590D2D-D8AD-41B8-8253-191CD1F2F563}" sibTransId="{08623547-B3E3-4F5B-B3D9-EA15EC0AB4C9}"/>
    <dgm:cxn modelId="{A77FF2C4-0926-46B6-B1E8-4D771BB3A7D9}" srcId="{1771A185-4D6B-4EFF-9E10-0479EBEC82A2}" destId="{D10CC853-2897-4D9D-A74A-B4FB0CA6380E}" srcOrd="2" destOrd="0" parTransId="{ACBBB2A3-C5A1-4F52-A49D-8BEBB0B14988}" sibTransId="{F8E54785-E12C-4D93-AD41-7342888A0CD3}"/>
    <dgm:cxn modelId="{4C69AE17-7B9D-4C51-B4AB-812C71A8C1CB}" srcId="{D10CC853-2897-4D9D-A74A-B4FB0CA6380E}" destId="{016CD5DD-6ECD-4576-950E-9C897B7B07F2}" srcOrd="2" destOrd="0" parTransId="{02FA82CF-BEB2-4B59-965E-7C1FF599B1A2}" sibTransId="{06EF5BB0-76DF-4CD3-9E50-D5EC520940F2}"/>
    <dgm:cxn modelId="{2E10F99B-6A03-4EEB-927B-7328830D6B28}" type="presOf" srcId="{1771A185-4D6B-4EFF-9E10-0479EBEC82A2}" destId="{71991A1F-FC16-4C96-A362-EE5D5EFF95DC}" srcOrd="0" destOrd="0" presId="urn:microsoft.com/office/officeart/2005/8/layout/vList2"/>
    <dgm:cxn modelId="{F704BB0C-01ED-40D3-8915-0CD021BF56AF}" type="presOf" srcId="{0202B595-A70B-4994-8DC9-60C9C8D80D37}" destId="{21A7309D-EE35-47F3-8A96-68049DCE4C8F}" srcOrd="0" destOrd="1" presId="urn:microsoft.com/office/officeart/2005/8/layout/vList2"/>
    <dgm:cxn modelId="{981C98A8-EDEA-47B7-B93E-F43FBB0F1D71}" type="presParOf" srcId="{71991A1F-FC16-4C96-A362-EE5D5EFF95DC}" destId="{A09380AF-F5C6-41B1-8D52-98FD23374F37}" srcOrd="0" destOrd="0" presId="urn:microsoft.com/office/officeart/2005/8/layout/vList2"/>
    <dgm:cxn modelId="{6FCD7B3A-63D7-45E0-AF90-A8D1E4626012}" type="presParOf" srcId="{71991A1F-FC16-4C96-A362-EE5D5EFF95DC}" destId="{23767FBE-83B0-40D0-A33E-BFEF55B73143}" srcOrd="1" destOrd="0" presId="urn:microsoft.com/office/officeart/2005/8/layout/vList2"/>
    <dgm:cxn modelId="{21234198-C1EA-4FFA-9463-92149DDE6B86}" type="presParOf" srcId="{71991A1F-FC16-4C96-A362-EE5D5EFF95DC}" destId="{A6FF8331-2631-49C4-AB56-08918FE50022}" srcOrd="2" destOrd="0" presId="urn:microsoft.com/office/officeart/2005/8/layout/vList2"/>
    <dgm:cxn modelId="{B86CB381-18E8-4867-9430-3F6B049C88FF}" type="presParOf" srcId="{71991A1F-FC16-4C96-A362-EE5D5EFF95DC}" destId="{95C71AEE-C00B-400A-81C8-9A4C2E1016F0}" srcOrd="3" destOrd="0" presId="urn:microsoft.com/office/officeart/2005/8/layout/vList2"/>
    <dgm:cxn modelId="{BECFCE1A-DA13-4948-A657-3A4C7C2C3AC5}" type="presParOf" srcId="{71991A1F-FC16-4C96-A362-EE5D5EFF95DC}" destId="{FC772F28-061D-494A-AE1D-28DA0403B91F}" srcOrd="4" destOrd="0" presId="urn:microsoft.com/office/officeart/2005/8/layout/vList2"/>
    <dgm:cxn modelId="{175668A4-7FB6-4E2B-B0D9-F1FF334B4D51}" type="presParOf" srcId="{71991A1F-FC16-4C96-A362-EE5D5EFF95DC}" destId="{21A7309D-EE35-47F3-8A96-68049DCE4C8F}"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5FE52BE8-A0A3-4592-8E93-C61D64CE3AB4}" type="doc">
      <dgm:prSet loTypeId="urn:microsoft.com/office/officeart/2008/layout/LinedList" loCatId="list" qsTypeId="urn:microsoft.com/office/officeart/2005/8/quickstyle/simple1" qsCatId="simple" csTypeId="urn:microsoft.com/office/officeart/2005/8/colors/accent5_4" csCatId="accent5"/>
      <dgm:spPr/>
      <dgm:t>
        <a:bodyPr/>
        <a:lstStyle/>
        <a:p>
          <a:endParaRPr lang="en-US"/>
        </a:p>
      </dgm:t>
    </dgm:pt>
    <dgm:pt modelId="{78C831E4-2112-45CB-92DF-1B4DC752F84E}">
      <dgm:prSet/>
      <dgm:spPr/>
      <dgm:t>
        <a:bodyPr/>
        <a:lstStyle/>
        <a:p>
          <a:pPr rtl="0"/>
          <a:r>
            <a:rPr lang="fi-FI" b="1" smtClean="0"/>
            <a:t>Tiedonantovelvollisuus</a:t>
          </a:r>
          <a:endParaRPr lang="fi-FI"/>
        </a:p>
      </dgm:t>
    </dgm:pt>
    <dgm:pt modelId="{9B945991-E8D3-4AF3-8B1D-76FDD617BFF7}" type="parTrans" cxnId="{42C2DFA6-F89E-4BD4-8BA4-994AD1AC9D56}">
      <dgm:prSet/>
      <dgm:spPr/>
      <dgm:t>
        <a:bodyPr/>
        <a:lstStyle/>
        <a:p>
          <a:endParaRPr lang="en-US"/>
        </a:p>
      </dgm:t>
    </dgm:pt>
    <dgm:pt modelId="{14E296E6-169E-4E25-BDF6-FD1BA6856D82}" type="sibTrans" cxnId="{42C2DFA6-F89E-4BD4-8BA4-994AD1AC9D56}">
      <dgm:prSet/>
      <dgm:spPr/>
      <dgm:t>
        <a:bodyPr/>
        <a:lstStyle/>
        <a:p>
          <a:endParaRPr lang="en-US"/>
        </a:p>
      </dgm:t>
    </dgm:pt>
    <dgm:pt modelId="{1BEB3957-513D-4B37-9B5D-AD4FE5C4902B}">
      <dgm:prSet/>
      <dgm:spPr/>
      <dgm:t>
        <a:bodyPr/>
        <a:lstStyle/>
        <a:p>
          <a:pPr rtl="0"/>
          <a:r>
            <a:rPr lang="fi-FI" smtClean="0"/>
            <a:t>Mahdollisuus käyttää hankittua informaatiota hyväksi kannustaa tiedon tuottamiseen </a:t>
          </a:r>
          <a:endParaRPr lang="fi-FI"/>
        </a:p>
      </dgm:t>
    </dgm:pt>
    <dgm:pt modelId="{3CC48CAB-D771-4492-912C-2F4268C9254A}" type="parTrans" cxnId="{B2DD5C05-7A7F-48AE-8B8B-912DB470AF33}">
      <dgm:prSet/>
      <dgm:spPr/>
      <dgm:t>
        <a:bodyPr/>
        <a:lstStyle/>
        <a:p>
          <a:endParaRPr lang="en-US"/>
        </a:p>
      </dgm:t>
    </dgm:pt>
    <dgm:pt modelId="{A8F42024-2418-49CE-959D-09D3D493C3FB}" type="sibTrans" cxnId="{B2DD5C05-7A7F-48AE-8B8B-912DB470AF33}">
      <dgm:prSet/>
      <dgm:spPr/>
      <dgm:t>
        <a:bodyPr/>
        <a:lstStyle/>
        <a:p>
          <a:endParaRPr lang="en-US"/>
        </a:p>
      </dgm:t>
    </dgm:pt>
    <dgm:pt modelId="{79FD7341-D74B-4F76-900E-742DF2C4554C}">
      <dgm:prSet/>
      <dgm:spPr/>
      <dgm:t>
        <a:bodyPr/>
        <a:lstStyle/>
        <a:p>
          <a:pPr rtl="0"/>
          <a:r>
            <a:rPr lang="fi-FI" smtClean="0"/>
            <a:t>Tiedonantovelvollisuus tulisi kohdentaa sattumalta saatuun informaatioon </a:t>
          </a:r>
          <a:endParaRPr lang="fi-FI"/>
        </a:p>
      </dgm:t>
    </dgm:pt>
    <dgm:pt modelId="{2264FFF4-1CB6-4259-A4B8-795EB69C4F4A}" type="parTrans" cxnId="{34B4CDC9-1E95-42B9-8B9E-B5FEAF7FEEB1}">
      <dgm:prSet/>
      <dgm:spPr/>
      <dgm:t>
        <a:bodyPr/>
        <a:lstStyle/>
        <a:p>
          <a:endParaRPr lang="en-US"/>
        </a:p>
      </dgm:t>
    </dgm:pt>
    <dgm:pt modelId="{BAEA9088-0C8B-41EC-8DB4-8F9FC6A384C0}" type="sibTrans" cxnId="{34B4CDC9-1E95-42B9-8B9E-B5FEAF7FEEB1}">
      <dgm:prSet/>
      <dgm:spPr/>
      <dgm:t>
        <a:bodyPr/>
        <a:lstStyle/>
        <a:p>
          <a:endParaRPr lang="en-US"/>
        </a:p>
      </dgm:t>
    </dgm:pt>
    <dgm:pt modelId="{7D2DC8AE-360F-435A-80B9-C6330E03A793}">
      <dgm:prSet/>
      <dgm:spPr/>
      <dgm:t>
        <a:bodyPr/>
        <a:lstStyle/>
        <a:p>
          <a:pPr rtl="0"/>
          <a:r>
            <a:rPr lang="fi-FI" b="1" smtClean="0"/>
            <a:t>Tiedonantovelvollisuus voi joskus olla halvin tapa estää virheellistä informaatiota </a:t>
          </a:r>
          <a:endParaRPr lang="fi-FI"/>
        </a:p>
      </dgm:t>
    </dgm:pt>
    <dgm:pt modelId="{73D2A566-9770-407E-BDE9-E48A8E5CD5C7}" type="parTrans" cxnId="{95CCA99D-3C1F-4044-A89E-2154A5357340}">
      <dgm:prSet/>
      <dgm:spPr/>
      <dgm:t>
        <a:bodyPr/>
        <a:lstStyle/>
        <a:p>
          <a:endParaRPr lang="en-US"/>
        </a:p>
      </dgm:t>
    </dgm:pt>
    <dgm:pt modelId="{82AC92F3-A15C-4858-AD61-0DE3235D51E2}" type="sibTrans" cxnId="{95CCA99D-3C1F-4044-A89E-2154A5357340}">
      <dgm:prSet/>
      <dgm:spPr/>
      <dgm:t>
        <a:bodyPr/>
        <a:lstStyle/>
        <a:p>
          <a:endParaRPr lang="en-US"/>
        </a:p>
      </dgm:t>
    </dgm:pt>
    <dgm:pt modelId="{2B9868AF-3195-4CC0-B939-C16DBE46A71C}">
      <dgm:prSet/>
      <dgm:spPr/>
      <dgm:t>
        <a:bodyPr/>
        <a:lstStyle/>
        <a:p>
          <a:pPr rtl="0"/>
          <a:r>
            <a:rPr lang="fi-FI" b="1" smtClean="0"/>
            <a:t>Sisäpiirintieto? </a:t>
          </a:r>
          <a:endParaRPr lang="fi-FI"/>
        </a:p>
      </dgm:t>
    </dgm:pt>
    <dgm:pt modelId="{5A2DAA69-2C6A-4D7D-A7BB-32086AF04D85}" type="parTrans" cxnId="{5520E3F1-4DEB-4688-9CDE-EA9B6941771D}">
      <dgm:prSet/>
      <dgm:spPr/>
      <dgm:t>
        <a:bodyPr/>
        <a:lstStyle/>
        <a:p>
          <a:endParaRPr lang="en-US"/>
        </a:p>
      </dgm:t>
    </dgm:pt>
    <dgm:pt modelId="{7C0E4285-DA30-4B3A-BB9C-747F44940E65}" type="sibTrans" cxnId="{5520E3F1-4DEB-4688-9CDE-EA9B6941771D}">
      <dgm:prSet/>
      <dgm:spPr/>
      <dgm:t>
        <a:bodyPr/>
        <a:lstStyle/>
        <a:p>
          <a:endParaRPr lang="en-US"/>
        </a:p>
      </dgm:t>
    </dgm:pt>
    <dgm:pt modelId="{0D75A429-740B-47F4-8520-27AD534F934F}" type="pres">
      <dgm:prSet presAssocID="{5FE52BE8-A0A3-4592-8E93-C61D64CE3AB4}" presName="vert0" presStyleCnt="0">
        <dgm:presLayoutVars>
          <dgm:dir/>
          <dgm:animOne val="branch"/>
          <dgm:animLvl val="lvl"/>
        </dgm:presLayoutVars>
      </dgm:prSet>
      <dgm:spPr/>
      <dgm:t>
        <a:bodyPr/>
        <a:lstStyle/>
        <a:p>
          <a:endParaRPr lang="en-US"/>
        </a:p>
      </dgm:t>
    </dgm:pt>
    <dgm:pt modelId="{31861DA3-80BB-44B9-BE1C-A0C149F9F89E}" type="pres">
      <dgm:prSet presAssocID="{78C831E4-2112-45CB-92DF-1B4DC752F84E}" presName="thickLine" presStyleLbl="alignNode1" presStyleIdx="0" presStyleCnt="3"/>
      <dgm:spPr/>
    </dgm:pt>
    <dgm:pt modelId="{E8F21940-599C-4696-B89F-B62E983E2973}" type="pres">
      <dgm:prSet presAssocID="{78C831E4-2112-45CB-92DF-1B4DC752F84E}" presName="horz1" presStyleCnt="0"/>
      <dgm:spPr/>
    </dgm:pt>
    <dgm:pt modelId="{B15E20E0-3799-4334-8E64-839624923725}" type="pres">
      <dgm:prSet presAssocID="{78C831E4-2112-45CB-92DF-1B4DC752F84E}" presName="tx1" presStyleLbl="revTx" presStyleIdx="0" presStyleCnt="5"/>
      <dgm:spPr/>
      <dgm:t>
        <a:bodyPr/>
        <a:lstStyle/>
        <a:p>
          <a:endParaRPr lang="en-US"/>
        </a:p>
      </dgm:t>
    </dgm:pt>
    <dgm:pt modelId="{BD5EBD89-896E-4374-9D78-546FF9722ED3}" type="pres">
      <dgm:prSet presAssocID="{78C831E4-2112-45CB-92DF-1B4DC752F84E}" presName="vert1" presStyleCnt="0"/>
      <dgm:spPr/>
    </dgm:pt>
    <dgm:pt modelId="{EFC49A36-51AC-4528-A50A-DB5ED3B9AEC4}" type="pres">
      <dgm:prSet presAssocID="{1BEB3957-513D-4B37-9B5D-AD4FE5C4902B}" presName="vertSpace2a" presStyleCnt="0"/>
      <dgm:spPr/>
    </dgm:pt>
    <dgm:pt modelId="{225FCF27-A428-47F8-8996-185B52E32492}" type="pres">
      <dgm:prSet presAssocID="{1BEB3957-513D-4B37-9B5D-AD4FE5C4902B}" presName="horz2" presStyleCnt="0"/>
      <dgm:spPr/>
    </dgm:pt>
    <dgm:pt modelId="{C008A27C-E0BA-46FD-A8B8-B42A403B8FC3}" type="pres">
      <dgm:prSet presAssocID="{1BEB3957-513D-4B37-9B5D-AD4FE5C4902B}" presName="horzSpace2" presStyleCnt="0"/>
      <dgm:spPr/>
    </dgm:pt>
    <dgm:pt modelId="{AA5B7019-826C-48A8-9B11-FE2983249C63}" type="pres">
      <dgm:prSet presAssocID="{1BEB3957-513D-4B37-9B5D-AD4FE5C4902B}" presName="tx2" presStyleLbl="revTx" presStyleIdx="1" presStyleCnt="5"/>
      <dgm:spPr/>
      <dgm:t>
        <a:bodyPr/>
        <a:lstStyle/>
        <a:p>
          <a:endParaRPr lang="en-US"/>
        </a:p>
      </dgm:t>
    </dgm:pt>
    <dgm:pt modelId="{C74A1676-B8AA-45B9-B300-35BCF833C2EA}" type="pres">
      <dgm:prSet presAssocID="{1BEB3957-513D-4B37-9B5D-AD4FE5C4902B}" presName="vert2" presStyleCnt="0"/>
      <dgm:spPr/>
    </dgm:pt>
    <dgm:pt modelId="{1A067EA7-45DA-4AFD-A782-729FD4F18F12}" type="pres">
      <dgm:prSet presAssocID="{1BEB3957-513D-4B37-9B5D-AD4FE5C4902B}" presName="thinLine2b" presStyleLbl="callout" presStyleIdx="0" presStyleCnt="2"/>
      <dgm:spPr/>
    </dgm:pt>
    <dgm:pt modelId="{F02B548E-F9DC-4EEF-A6EF-4A404E9CA9C2}" type="pres">
      <dgm:prSet presAssocID="{1BEB3957-513D-4B37-9B5D-AD4FE5C4902B}" presName="vertSpace2b" presStyleCnt="0"/>
      <dgm:spPr/>
    </dgm:pt>
    <dgm:pt modelId="{120E8B9A-7183-408F-A37A-73994F2EB616}" type="pres">
      <dgm:prSet presAssocID="{79FD7341-D74B-4F76-900E-742DF2C4554C}" presName="horz2" presStyleCnt="0"/>
      <dgm:spPr/>
    </dgm:pt>
    <dgm:pt modelId="{2707785C-A0F5-41FD-82B1-C63CF3D0DC50}" type="pres">
      <dgm:prSet presAssocID="{79FD7341-D74B-4F76-900E-742DF2C4554C}" presName="horzSpace2" presStyleCnt="0"/>
      <dgm:spPr/>
    </dgm:pt>
    <dgm:pt modelId="{445A40C6-76D4-48B3-BFD5-4B2B9E48454E}" type="pres">
      <dgm:prSet presAssocID="{79FD7341-D74B-4F76-900E-742DF2C4554C}" presName="tx2" presStyleLbl="revTx" presStyleIdx="2" presStyleCnt="5"/>
      <dgm:spPr/>
      <dgm:t>
        <a:bodyPr/>
        <a:lstStyle/>
        <a:p>
          <a:endParaRPr lang="en-US"/>
        </a:p>
      </dgm:t>
    </dgm:pt>
    <dgm:pt modelId="{151AE8E2-CEFC-42F6-96AA-F6A6D3AA3A22}" type="pres">
      <dgm:prSet presAssocID="{79FD7341-D74B-4F76-900E-742DF2C4554C}" presName="vert2" presStyleCnt="0"/>
      <dgm:spPr/>
    </dgm:pt>
    <dgm:pt modelId="{55A4D361-5616-4B20-98E9-C93B72D0132E}" type="pres">
      <dgm:prSet presAssocID="{79FD7341-D74B-4F76-900E-742DF2C4554C}" presName="thinLine2b" presStyleLbl="callout" presStyleIdx="1" presStyleCnt="2"/>
      <dgm:spPr/>
    </dgm:pt>
    <dgm:pt modelId="{7611FEF5-B6A7-4100-9976-FC264ADF7841}" type="pres">
      <dgm:prSet presAssocID="{79FD7341-D74B-4F76-900E-742DF2C4554C}" presName="vertSpace2b" presStyleCnt="0"/>
      <dgm:spPr/>
    </dgm:pt>
    <dgm:pt modelId="{58748781-4C09-49CB-AA6E-89C5B783DF70}" type="pres">
      <dgm:prSet presAssocID="{7D2DC8AE-360F-435A-80B9-C6330E03A793}" presName="thickLine" presStyleLbl="alignNode1" presStyleIdx="1" presStyleCnt="3"/>
      <dgm:spPr/>
    </dgm:pt>
    <dgm:pt modelId="{036C91C3-A5CE-4733-A16D-5C393F956DEC}" type="pres">
      <dgm:prSet presAssocID="{7D2DC8AE-360F-435A-80B9-C6330E03A793}" presName="horz1" presStyleCnt="0"/>
      <dgm:spPr/>
    </dgm:pt>
    <dgm:pt modelId="{B5ACD0C3-579B-4C6C-A5BA-F59884636AE6}" type="pres">
      <dgm:prSet presAssocID="{7D2DC8AE-360F-435A-80B9-C6330E03A793}" presName="tx1" presStyleLbl="revTx" presStyleIdx="3" presStyleCnt="5"/>
      <dgm:spPr/>
      <dgm:t>
        <a:bodyPr/>
        <a:lstStyle/>
        <a:p>
          <a:endParaRPr lang="en-US"/>
        </a:p>
      </dgm:t>
    </dgm:pt>
    <dgm:pt modelId="{300E5754-FDAB-4939-916F-05D2DF93409D}" type="pres">
      <dgm:prSet presAssocID="{7D2DC8AE-360F-435A-80B9-C6330E03A793}" presName="vert1" presStyleCnt="0"/>
      <dgm:spPr/>
    </dgm:pt>
    <dgm:pt modelId="{EF716FCA-8C3F-4B99-AAA1-D0F9A960E6AC}" type="pres">
      <dgm:prSet presAssocID="{2B9868AF-3195-4CC0-B939-C16DBE46A71C}" presName="thickLine" presStyleLbl="alignNode1" presStyleIdx="2" presStyleCnt="3"/>
      <dgm:spPr/>
    </dgm:pt>
    <dgm:pt modelId="{547C5B1F-223F-4865-A3CE-8D81639D526A}" type="pres">
      <dgm:prSet presAssocID="{2B9868AF-3195-4CC0-B939-C16DBE46A71C}" presName="horz1" presStyleCnt="0"/>
      <dgm:spPr/>
    </dgm:pt>
    <dgm:pt modelId="{97AF8B33-CD93-45A1-B03E-569AD33D2396}" type="pres">
      <dgm:prSet presAssocID="{2B9868AF-3195-4CC0-B939-C16DBE46A71C}" presName="tx1" presStyleLbl="revTx" presStyleIdx="4" presStyleCnt="5"/>
      <dgm:spPr/>
      <dgm:t>
        <a:bodyPr/>
        <a:lstStyle/>
        <a:p>
          <a:endParaRPr lang="en-US"/>
        </a:p>
      </dgm:t>
    </dgm:pt>
    <dgm:pt modelId="{1002268A-0BA6-4D12-9F41-EDC7286A039C}" type="pres">
      <dgm:prSet presAssocID="{2B9868AF-3195-4CC0-B939-C16DBE46A71C}" presName="vert1" presStyleCnt="0"/>
      <dgm:spPr/>
    </dgm:pt>
  </dgm:ptLst>
  <dgm:cxnLst>
    <dgm:cxn modelId="{95CCA99D-3C1F-4044-A89E-2154A5357340}" srcId="{5FE52BE8-A0A3-4592-8E93-C61D64CE3AB4}" destId="{7D2DC8AE-360F-435A-80B9-C6330E03A793}" srcOrd="1" destOrd="0" parTransId="{73D2A566-9770-407E-BDE9-E48A8E5CD5C7}" sibTransId="{82AC92F3-A15C-4858-AD61-0DE3235D51E2}"/>
    <dgm:cxn modelId="{1D50AA7F-B23A-4A3B-A519-6222DF2D4668}" type="presOf" srcId="{2B9868AF-3195-4CC0-B939-C16DBE46A71C}" destId="{97AF8B33-CD93-45A1-B03E-569AD33D2396}" srcOrd="0" destOrd="0" presId="urn:microsoft.com/office/officeart/2008/layout/LinedList"/>
    <dgm:cxn modelId="{F39A073C-0582-4BC5-AB48-9E8259295BEF}" type="presOf" srcId="{78C831E4-2112-45CB-92DF-1B4DC752F84E}" destId="{B15E20E0-3799-4334-8E64-839624923725}" srcOrd="0" destOrd="0" presId="urn:microsoft.com/office/officeart/2008/layout/LinedList"/>
    <dgm:cxn modelId="{5520E3F1-4DEB-4688-9CDE-EA9B6941771D}" srcId="{5FE52BE8-A0A3-4592-8E93-C61D64CE3AB4}" destId="{2B9868AF-3195-4CC0-B939-C16DBE46A71C}" srcOrd="2" destOrd="0" parTransId="{5A2DAA69-2C6A-4D7D-A7BB-32086AF04D85}" sibTransId="{7C0E4285-DA30-4B3A-BB9C-747F44940E65}"/>
    <dgm:cxn modelId="{34B4CDC9-1E95-42B9-8B9E-B5FEAF7FEEB1}" srcId="{78C831E4-2112-45CB-92DF-1B4DC752F84E}" destId="{79FD7341-D74B-4F76-900E-742DF2C4554C}" srcOrd="1" destOrd="0" parTransId="{2264FFF4-1CB6-4259-A4B8-795EB69C4F4A}" sibTransId="{BAEA9088-0C8B-41EC-8DB4-8F9FC6A384C0}"/>
    <dgm:cxn modelId="{42C2DFA6-F89E-4BD4-8BA4-994AD1AC9D56}" srcId="{5FE52BE8-A0A3-4592-8E93-C61D64CE3AB4}" destId="{78C831E4-2112-45CB-92DF-1B4DC752F84E}" srcOrd="0" destOrd="0" parTransId="{9B945991-E8D3-4AF3-8B1D-76FDD617BFF7}" sibTransId="{14E296E6-169E-4E25-BDF6-FD1BA6856D82}"/>
    <dgm:cxn modelId="{B2DD5C05-7A7F-48AE-8B8B-912DB470AF33}" srcId="{78C831E4-2112-45CB-92DF-1B4DC752F84E}" destId="{1BEB3957-513D-4B37-9B5D-AD4FE5C4902B}" srcOrd="0" destOrd="0" parTransId="{3CC48CAB-D771-4492-912C-2F4268C9254A}" sibTransId="{A8F42024-2418-49CE-959D-09D3D493C3FB}"/>
    <dgm:cxn modelId="{0440C9EE-4CB0-4A42-8262-7AB4BF33CDD6}" type="presOf" srcId="{5FE52BE8-A0A3-4592-8E93-C61D64CE3AB4}" destId="{0D75A429-740B-47F4-8520-27AD534F934F}" srcOrd="0" destOrd="0" presId="urn:microsoft.com/office/officeart/2008/layout/LinedList"/>
    <dgm:cxn modelId="{A2CCDBF9-D4EC-4430-AA75-06CCDE7DA3D9}" type="presOf" srcId="{1BEB3957-513D-4B37-9B5D-AD4FE5C4902B}" destId="{AA5B7019-826C-48A8-9B11-FE2983249C63}" srcOrd="0" destOrd="0" presId="urn:microsoft.com/office/officeart/2008/layout/LinedList"/>
    <dgm:cxn modelId="{90877A6A-8A69-4297-99DC-E57781147A9E}" type="presOf" srcId="{7D2DC8AE-360F-435A-80B9-C6330E03A793}" destId="{B5ACD0C3-579B-4C6C-A5BA-F59884636AE6}" srcOrd="0" destOrd="0" presId="urn:microsoft.com/office/officeart/2008/layout/LinedList"/>
    <dgm:cxn modelId="{31F21F4B-73B0-44A8-9DB1-9C8E0C2C3444}" type="presOf" srcId="{79FD7341-D74B-4F76-900E-742DF2C4554C}" destId="{445A40C6-76D4-48B3-BFD5-4B2B9E48454E}" srcOrd="0" destOrd="0" presId="urn:microsoft.com/office/officeart/2008/layout/LinedList"/>
    <dgm:cxn modelId="{4259980A-23EE-4297-82C5-1D79AE9267F8}" type="presParOf" srcId="{0D75A429-740B-47F4-8520-27AD534F934F}" destId="{31861DA3-80BB-44B9-BE1C-A0C149F9F89E}" srcOrd="0" destOrd="0" presId="urn:microsoft.com/office/officeart/2008/layout/LinedList"/>
    <dgm:cxn modelId="{BB73BC45-0321-4534-9872-1B2B1C0474FA}" type="presParOf" srcId="{0D75A429-740B-47F4-8520-27AD534F934F}" destId="{E8F21940-599C-4696-B89F-B62E983E2973}" srcOrd="1" destOrd="0" presId="urn:microsoft.com/office/officeart/2008/layout/LinedList"/>
    <dgm:cxn modelId="{C869221C-186A-49C9-8B28-9F407B2B50CE}" type="presParOf" srcId="{E8F21940-599C-4696-B89F-B62E983E2973}" destId="{B15E20E0-3799-4334-8E64-839624923725}" srcOrd="0" destOrd="0" presId="urn:microsoft.com/office/officeart/2008/layout/LinedList"/>
    <dgm:cxn modelId="{2FBA8812-A3DD-4398-BCF3-5226E63C9EEC}" type="presParOf" srcId="{E8F21940-599C-4696-B89F-B62E983E2973}" destId="{BD5EBD89-896E-4374-9D78-546FF9722ED3}" srcOrd="1" destOrd="0" presId="urn:microsoft.com/office/officeart/2008/layout/LinedList"/>
    <dgm:cxn modelId="{4322DBC1-5589-4CAD-9587-132493B96D80}" type="presParOf" srcId="{BD5EBD89-896E-4374-9D78-546FF9722ED3}" destId="{EFC49A36-51AC-4528-A50A-DB5ED3B9AEC4}" srcOrd="0" destOrd="0" presId="urn:microsoft.com/office/officeart/2008/layout/LinedList"/>
    <dgm:cxn modelId="{0DDB6B6D-0A74-4EE2-942C-EBE079C02D93}" type="presParOf" srcId="{BD5EBD89-896E-4374-9D78-546FF9722ED3}" destId="{225FCF27-A428-47F8-8996-185B52E32492}" srcOrd="1" destOrd="0" presId="urn:microsoft.com/office/officeart/2008/layout/LinedList"/>
    <dgm:cxn modelId="{6A2C7AA5-0A3D-4BED-87C8-3F46D7DAB9A7}" type="presParOf" srcId="{225FCF27-A428-47F8-8996-185B52E32492}" destId="{C008A27C-E0BA-46FD-A8B8-B42A403B8FC3}" srcOrd="0" destOrd="0" presId="urn:microsoft.com/office/officeart/2008/layout/LinedList"/>
    <dgm:cxn modelId="{8FB83B42-0FA0-4562-A83D-0A13118EBD06}" type="presParOf" srcId="{225FCF27-A428-47F8-8996-185B52E32492}" destId="{AA5B7019-826C-48A8-9B11-FE2983249C63}" srcOrd="1" destOrd="0" presId="urn:microsoft.com/office/officeart/2008/layout/LinedList"/>
    <dgm:cxn modelId="{D3CF0516-E25C-4670-A9C1-9840E1D5BEA6}" type="presParOf" srcId="{225FCF27-A428-47F8-8996-185B52E32492}" destId="{C74A1676-B8AA-45B9-B300-35BCF833C2EA}" srcOrd="2" destOrd="0" presId="urn:microsoft.com/office/officeart/2008/layout/LinedList"/>
    <dgm:cxn modelId="{1B09F12B-74E0-469D-9683-5F8FE9E23867}" type="presParOf" srcId="{BD5EBD89-896E-4374-9D78-546FF9722ED3}" destId="{1A067EA7-45DA-4AFD-A782-729FD4F18F12}" srcOrd="2" destOrd="0" presId="urn:microsoft.com/office/officeart/2008/layout/LinedList"/>
    <dgm:cxn modelId="{4B830300-66A3-44E7-BEE5-E6968E88FAD1}" type="presParOf" srcId="{BD5EBD89-896E-4374-9D78-546FF9722ED3}" destId="{F02B548E-F9DC-4EEF-A6EF-4A404E9CA9C2}" srcOrd="3" destOrd="0" presId="urn:microsoft.com/office/officeart/2008/layout/LinedList"/>
    <dgm:cxn modelId="{F2DFF55F-77F9-477A-A5BB-DEDCC6DEACCF}" type="presParOf" srcId="{BD5EBD89-896E-4374-9D78-546FF9722ED3}" destId="{120E8B9A-7183-408F-A37A-73994F2EB616}" srcOrd="4" destOrd="0" presId="urn:microsoft.com/office/officeart/2008/layout/LinedList"/>
    <dgm:cxn modelId="{FA7C9ED4-14D1-47BA-8691-52D1ADAE6269}" type="presParOf" srcId="{120E8B9A-7183-408F-A37A-73994F2EB616}" destId="{2707785C-A0F5-41FD-82B1-C63CF3D0DC50}" srcOrd="0" destOrd="0" presId="urn:microsoft.com/office/officeart/2008/layout/LinedList"/>
    <dgm:cxn modelId="{EF862D40-440F-4E5A-9928-58E303F1F74C}" type="presParOf" srcId="{120E8B9A-7183-408F-A37A-73994F2EB616}" destId="{445A40C6-76D4-48B3-BFD5-4B2B9E48454E}" srcOrd="1" destOrd="0" presId="urn:microsoft.com/office/officeart/2008/layout/LinedList"/>
    <dgm:cxn modelId="{C6F7E431-83E0-411B-A601-D67E795AF7EE}" type="presParOf" srcId="{120E8B9A-7183-408F-A37A-73994F2EB616}" destId="{151AE8E2-CEFC-42F6-96AA-F6A6D3AA3A22}" srcOrd="2" destOrd="0" presId="urn:microsoft.com/office/officeart/2008/layout/LinedList"/>
    <dgm:cxn modelId="{4E00B56C-D949-45BA-952B-EB3C704C5EFD}" type="presParOf" srcId="{BD5EBD89-896E-4374-9D78-546FF9722ED3}" destId="{55A4D361-5616-4B20-98E9-C93B72D0132E}" srcOrd="5" destOrd="0" presId="urn:microsoft.com/office/officeart/2008/layout/LinedList"/>
    <dgm:cxn modelId="{5736ABC9-A585-4172-A5A5-B1046BD5F778}" type="presParOf" srcId="{BD5EBD89-896E-4374-9D78-546FF9722ED3}" destId="{7611FEF5-B6A7-4100-9976-FC264ADF7841}" srcOrd="6" destOrd="0" presId="urn:microsoft.com/office/officeart/2008/layout/LinedList"/>
    <dgm:cxn modelId="{3F78E06D-632A-489C-82B7-DDF0ABAA3554}" type="presParOf" srcId="{0D75A429-740B-47F4-8520-27AD534F934F}" destId="{58748781-4C09-49CB-AA6E-89C5B783DF70}" srcOrd="2" destOrd="0" presId="urn:microsoft.com/office/officeart/2008/layout/LinedList"/>
    <dgm:cxn modelId="{A8232E28-6458-43E8-9882-ECF9CB9F0968}" type="presParOf" srcId="{0D75A429-740B-47F4-8520-27AD534F934F}" destId="{036C91C3-A5CE-4733-A16D-5C393F956DEC}" srcOrd="3" destOrd="0" presId="urn:microsoft.com/office/officeart/2008/layout/LinedList"/>
    <dgm:cxn modelId="{0DD901DC-BB7D-4ABB-A497-C36CBBF57886}" type="presParOf" srcId="{036C91C3-A5CE-4733-A16D-5C393F956DEC}" destId="{B5ACD0C3-579B-4C6C-A5BA-F59884636AE6}" srcOrd="0" destOrd="0" presId="urn:microsoft.com/office/officeart/2008/layout/LinedList"/>
    <dgm:cxn modelId="{3E197708-19C6-4347-99D4-57CEDA5AFE3C}" type="presParOf" srcId="{036C91C3-A5CE-4733-A16D-5C393F956DEC}" destId="{300E5754-FDAB-4939-916F-05D2DF93409D}" srcOrd="1" destOrd="0" presId="urn:microsoft.com/office/officeart/2008/layout/LinedList"/>
    <dgm:cxn modelId="{E5AC42D9-1BAD-4AE3-B60D-36BF1DE366FB}" type="presParOf" srcId="{0D75A429-740B-47F4-8520-27AD534F934F}" destId="{EF716FCA-8C3F-4B99-AAA1-D0F9A960E6AC}" srcOrd="4" destOrd="0" presId="urn:microsoft.com/office/officeart/2008/layout/LinedList"/>
    <dgm:cxn modelId="{7F763943-0F6E-4BD5-9361-6E1C9B714F82}" type="presParOf" srcId="{0D75A429-740B-47F4-8520-27AD534F934F}" destId="{547C5B1F-223F-4865-A3CE-8D81639D526A}" srcOrd="5" destOrd="0" presId="urn:microsoft.com/office/officeart/2008/layout/LinedList"/>
    <dgm:cxn modelId="{882E7061-B6A3-4E2A-9BD7-A901981D3CC6}" type="presParOf" srcId="{547C5B1F-223F-4865-A3CE-8D81639D526A}" destId="{97AF8B33-CD93-45A1-B03E-569AD33D2396}" srcOrd="0" destOrd="0" presId="urn:microsoft.com/office/officeart/2008/layout/LinedList"/>
    <dgm:cxn modelId="{D8293328-FA20-4CA7-9F8B-B2D5938CE53F}" type="presParOf" srcId="{547C5B1F-223F-4865-A3CE-8D81639D526A}" destId="{1002268A-0BA6-4D12-9F41-EDC7286A039C}"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52CC670B-C168-429B-83D4-427BC1E9AFA5}"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en-US"/>
        </a:p>
      </dgm:t>
    </dgm:pt>
    <dgm:pt modelId="{65CB5567-909E-4759-AAA7-9CF06FB62A24}">
      <dgm:prSet/>
      <dgm:spPr/>
      <dgm:t>
        <a:bodyPr/>
        <a:lstStyle/>
        <a:p>
          <a:pPr rtl="0"/>
          <a:r>
            <a:rPr lang="fi-FI" b="1" smtClean="0"/>
            <a:t>Tiedollisen epätasapainon vähentäminen sopimuksentekovaiheessa </a:t>
          </a:r>
          <a:endParaRPr lang="fi-FI"/>
        </a:p>
      </dgm:t>
    </dgm:pt>
    <dgm:pt modelId="{4FEA4699-0076-49DF-9288-7CC851AADC44}" type="parTrans" cxnId="{28F95B98-127D-4925-B644-327565E95A3A}">
      <dgm:prSet/>
      <dgm:spPr/>
      <dgm:t>
        <a:bodyPr/>
        <a:lstStyle/>
        <a:p>
          <a:endParaRPr lang="en-US"/>
        </a:p>
      </dgm:t>
    </dgm:pt>
    <dgm:pt modelId="{5EE331B0-FD58-48D2-B79B-AB7E38D0E00E}" type="sibTrans" cxnId="{28F95B98-127D-4925-B644-327565E95A3A}">
      <dgm:prSet/>
      <dgm:spPr/>
      <dgm:t>
        <a:bodyPr/>
        <a:lstStyle/>
        <a:p>
          <a:endParaRPr lang="en-US"/>
        </a:p>
      </dgm:t>
    </dgm:pt>
    <dgm:pt modelId="{371D8B1C-4250-4250-962A-3400BE83DE26}">
      <dgm:prSet/>
      <dgm:spPr/>
      <dgm:t>
        <a:bodyPr/>
        <a:lstStyle/>
        <a:p>
          <a:pPr rtl="0"/>
          <a:r>
            <a:rPr lang="fi-FI" smtClean="0"/>
            <a:t>Oikeus käyttää hyväksi asiantuntemustaan markkinoilla – kielto johtaa harhaan tai hyötyä toisen selvästä tiedonpuutteesta </a:t>
          </a:r>
          <a:endParaRPr lang="fi-FI"/>
        </a:p>
      </dgm:t>
    </dgm:pt>
    <dgm:pt modelId="{30FF2940-D484-48DA-A0AD-5435B5F52C51}" type="parTrans" cxnId="{23D38E0B-8EEF-430B-9C64-5B27E182DF33}">
      <dgm:prSet/>
      <dgm:spPr/>
      <dgm:t>
        <a:bodyPr/>
        <a:lstStyle/>
        <a:p>
          <a:endParaRPr lang="en-US"/>
        </a:p>
      </dgm:t>
    </dgm:pt>
    <dgm:pt modelId="{A90BF2AD-EFAB-43A1-81AD-7697C1933D5C}" type="sibTrans" cxnId="{23D38E0B-8EEF-430B-9C64-5B27E182DF33}">
      <dgm:prSet/>
      <dgm:spPr/>
      <dgm:t>
        <a:bodyPr/>
        <a:lstStyle/>
        <a:p>
          <a:endParaRPr lang="en-US"/>
        </a:p>
      </dgm:t>
    </dgm:pt>
    <dgm:pt modelId="{B4504E9F-3B0A-48AC-8BED-F3C978901C98}">
      <dgm:prSet/>
      <dgm:spPr/>
      <dgm:t>
        <a:bodyPr/>
        <a:lstStyle/>
        <a:p>
          <a:pPr rtl="0"/>
          <a:r>
            <a:rPr lang="fi-FI" smtClean="0"/>
            <a:t>Selonottovelvollisuus </a:t>
          </a:r>
          <a:endParaRPr lang="fi-FI"/>
        </a:p>
      </dgm:t>
    </dgm:pt>
    <dgm:pt modelId="{B9BC0D33-84AD-4686-AEF7-70AE11BDFDDC}" type="parTrans" cxnId="{F3B3857A-50E8-4132-9832-09B024357414}">
      <dgm:prSet/>
      <dgm:spPr/>
      <dgm:t>
        <a:bodyPr/>
        <a:lstStyle/>
        <a:p>
          <a:endParaRPr lang="en-US"/>
        </a:p>
      </dgm:t>
    </dgm:pt>
    <dgm:pt modelId="{5E767D25-C088-4AB6-891B-9610FE3F1E73}" type="sibTrans" cxnId="{F3B3857A-50E8-4132-9832-09B024357414}">
      <dgm:prSet/>
      <dgm:spPr/>
      <dgm:t>
        <a:bodyPr/>
        <a:lstStyle/>
        <a:p>
          <a:endParaRPr lang="en-US"/>
        </a:p>
      </dgm:t>
    </dgm:pt>
    <dgm:pt modelId="{271EE590-2004-4AB1-A8F4-985B1E345730}">
      <dgm:prSet/>
      <dgm:spPr/>
      <dgm:t>
        <a:bodyPr/>
        <a:lstStyle/>
        <a:p>
          <a:pPr rtl="0"/>
          <a:r>
            <a:rPr lang="fi-FI" b="1" smtClean="0"/>
            <a:t>Tiedonantovelvollisuus myöhemmin sopimuksessa</a:t>
          </a:r>
          <a:endParaRPr lang="fi-FI"/>
        </a:p>
      </dgm:t>
    </dgm:pt>
    <dgm:pt modelId="{725FAC77-8EFB-4D2D-8735-90A9F1C9051B}" type="parTrans" cxnId="{CC27762C-2966-4D57-B03C-B10AA5B709FC}">
      <dgm:prSet/>
      <dgm:spPr/>
      <dgm:t>
        <a:bodyPr/>
        <a:lstStyle/>
        <a:p>
          <a:endParaRPr lang="en-US"/>
        </a:p>
      </dgm:t>
    </dgm:pt>
    <dgm:pt modelId="{94E42CA1-254B-4035-8B38-BEFA4775F84D}" type="sibTrans" cxnId="{CC27762C-2966-4D57-B03C-B10AA5B709FC}">
      <dgm:prSet/>
      <dgm:spPr/>
      <dgm:t>
        <a:bodyPr/>
        <a:lstStyle/>
        <a:p>
          <a:endParaRPr lang="en-US"/>
        </a:p>
      </dgm:t>
    </dgm:pt>
    <dgm:pt modelId="{FBEEF808-C07F-4684-A89D-E8D4C9F89188}">
      <dgm:prSet/>
      <dgm:spPr/>
      <dgm:t>
        <a:bodyPr/>
        <a:lstStyle/>
        <a:p>
          <a:pPr rtl="0"/>
          <a:r>
            <a:rPr lang="fi-FI" smtClean="0"/>
            <a:t>Esim. vaaran lisääntyminen vakuutussopimuksessa</a:t>
          </a:r>
          <a:endParaRPr lang="fi-FI"/>
        </a:p>
      </dgm:t>
    </dgm:pt>
    <dgm:pt modelId="{9DD77DB6-5A3D-4F58-A6BA-ABB0646DF04B}" type="parTrans" cxnId="{FD2D35E9-5EC5-4490-B6E9-DAE85383ACCE}">
      <dgm:prSet/>
      <dgm:spPr/>
      <dgm:t>
        <a:bodyPr/>
        <a:lstStyle/>
        <a:p>
          <a:endParaRPr lang="en-US"/>
        </a:p>
      </dgm:t>
    </dgm:pt>
    <dgm:pt modelId="{FDA1987B-DEF3-44A5-B3C8-B14AF71D9937}" type="sibTrans" cxnId="{FD2D35E9-5EC5-4490-B6E9-DAE85383ACCE}">
      <dgm:prSet/>
      <dgm:spPr/>
      <dgm:t>
        <a:bodyPr/>
        <a:lstStyle/>
        <a:p>
          <a:endParaRPr lang="en-US"/>
        </a:p>
      </dgm:t>
    </dgm:pt>
    <dgm:pt modelId="{74AF9D63-51E9-4E05-93C8-5402BCD02536}">
      <dgm:prSet/>
      <dgm:spPr/>
      <dgm:t>
        <a:bodyPr/>
        <a:lstStyle/>
        <a:p>
          <a:pPr rtl="0"/>
          <a:r>
            <a:rPr lang="fi-FI" smtClean="0"/>
            <a:t>Reklamaatiot ym. toisen informointi vahinkojen minimoimiseksi </a:t>
          </a:r>
          <a:endParaRPr lang="fi-FI"/>
        </a:p>
      </dgm:t>
    </dgm:pt>
    <dgm:pt modelId="{8F299E32-399F-471E-8700-40DEA5A7F765}" type="parTrans" cxnId="{4304F90C-2689-4149-998F-20BC4D1896AE}">
      <dgm:prSet/>
      <dgm:spPr/>
      <dgm:t>
        <a:bodyPr/>
        <a:lstStyle/>
        <a:p>
          <a:endParaRPr lang="en-US"/>
        </a:p>
      </dgm:t>
    </dgm:pt>
    <dgm:pt modelId="{419B64D6-5CFB-451E-8165-A5D09DAEF6E9}" type="sibTrans" cxnId="{4304F90C-2689-4149-998F-20BC4D1896AE}">
      <dgm:prSet/>
      <dgm:spPr/>
      <dgm:t>
        <a:bodyPr/>
        <a:lstStyle/>
        <a:p>
          <a:endParaRPr lang="en-US"/>
        </a:p>
      </dgm:t>
    </dgm:pt>
    <dgm:pt modelId="{C79AAF53-34B7-40AE-BACC-90F4BB38AFB0}">
      <dgm:prSet/>
      <dgm:spPr/>
      <dgm:t>
        <a:bodyPr/>
        <a:lstStyle/>
        <a:p>
          <a:pPr rtl="0"/>
          <a:r>
            <a:rPr lang="fi-FI" smtClean="0"/>
            <a:t>Sopimusoikeudellisen lojaliteetin vaatimukset </a:t>
          </a:r>
          <a:endParaRPr lang="fi-FI"/>
        </a:p>
      </dgm:t>
    </dgm:pt>
    <dgm:pt modelId="{0BBEC07F-27DD-4A74-8061-2675D38E4B87}" type="parTrans" cxnId="{D0F3B924-746F-434B-8C4D-B80432B461F6}">
      <dgm:prSet/>
      <dgm:spPr/>
      <dgm:t>
        <a:bodyPr/>
        <a:lstStyle/>
        <a:p>
          <a:endParaRPr lang="en-US"/>
        </a:p>
      </dgm:t>
    </dgm:pt>
    <dgm:pt modelId="{92506807-C238-4608-BDE0-80361D8FE5DF}" type="sibTrans" cxnId="{D0F3B924-746F-434B-8C4D-B80432B461F6}">
      <dgm:prSet/>
      <dgm:spPr/>
      <dgm:t>
        <a:bodyPr/>
        <a:lstStyle/>
        <a:p>
          <a:endParaRPr lang="en-US"/>
        </a:p>
      </dgm:t>
    </dgm:pt>
    <dgm:pt modelId="{F24B6FE9-F4D0-4B37-8A34-819768BEA879}">
      <dgm:prSet/>
      <dgm:spPr/>
      <dgm:t>
        <a:bodyPr/>
        <a:lstStyle/>
        <a:p>
          <a:pPr rtl="0"/>
          <a:r>
            <a:rPr lang="fi-FI" b="1" smtClean="0"/>
            <a:t>Neuvontavelvollisuus asiantuntijapalveluissa </a:t>
          </a:r>
          <a:endParaRPr lang="fi-FI"/>
        </a:p>
      </dgm:t>
    </dgm:pt>
    <dgm:pt modelId="{0D584754-82B6-41D5-BC96-1F4946B23DCC}" type="parTrans" cxnId="{11CF4CBF-B4B8-4838-9A60-9181A729F259}">
      <dgm:prSet/>
      <dgm:spPr/>
      <dgm:t>
        <a:bodyPr/>
        <a:lstStyle/>
        <a:p>
          <a:endParaRPr lang="en-US"/>
        </a:p>
      </dgm:t>
    </dgm:pt>
    <dgm:pt modelId="{666E47F1-877D-477F-8C22-F5097430B398}" type="sibTrans" cxnId="{11CF4CBF-B4B8-4838-9A60-9181A729F259}">
      <dgm:prSet/>
      <dgm:spPr/>
      <dgm:t>
        <a:bodyPr/>
        <a:lstStyle/>
        <a:p>
          <a:endParaRPr lang="en-US"/>
        </a:p>
      </dgm:t>
    </dgm:pt>
    <dgm:pt modelId="{51CF25E9-383D-406E-AD21-56D7AB8A0055}">
      <dgm:prSet/>
      <dgm:spPr/>
      <dgm:t>
        <a:bodyPr/>
        <a:lstStyle/>
        <a:p>
          <a:pPr rtl="0"/>
          <a:r>
            <a:rPr lang="fi-FI" smtClean="0"/>
            <a:t>Esim. vakuutukset, sijoituspalvelusopimukset </a:t>
          </a:r>
          <a:endParaRPr lang="fi-FI"/>
        </a:p>
      </dgm:t>
    </dgm:pt>
    <dgm:pt modelId="{E5A85D85-4BA6-4951-816F-C4BD7E5B4E9F}" type="parTrans" cxnId="{5EF94EAE-15B4-4F42-B1F6-73CD9DAA2100}">
      <dgm:prSet/>
      <dgm:spPr/>
      <dgm:t>
        <a:bodyPr/>
        <a:lstStyle/>
        <a:p>
          <a:endParaRPr lang="en-US"/>
        </a:p>
      </dgm:t>
    </dgm:pt>
    <dgm:pt modelId="{7AB75744-9B7A-4EC1-B5E1-9A2A9A2269A9}" type="sibTrans" cxnId="{5EF94EAE-15B4-4F42-B1F6-73CD9DAA2100}">
      <dgm:prSet/>
      <dgm:spPr/>
      <dgm:t>
        <a:bodyPr/>
        <a:lstStyle/>
        <a:p>
          <a:endParaRPr lang="en-US"/>
        </a:p>
      </dgm:t>
    </dgm:pt>
    <dgm:pt modelId="{8FBFCA98-7864-4BA3-BCFB-A3ADDB201074}" type="pres">
      <dgm:prSet presAssocID="{52CC670B-C168-429B-83D4-427BC1E9AFA5}" presName="vert0" presStyleCnt="0">
        <dgm:presLayoutVars>
          <dgm:dir/>
          <dgm:animOne val="branch"/>
          <dgm:animLvl val="lvl"/>
        </dgm:presLayoutVars>
      </dgm:prSet>
      <dgm:spPr/>
      <dgm:t>
        <a:bodyPr/>
        <a:lstStyle/>
        <a:p>
          <a:endParaRPr lang="en-US"/>
        </a:p>
      </dgm:t>
    </dgm:pt>
    <dgm:pt modelId="{5213FADC-1D03-4D40-A176-98B7CBB73E2C}" type="pres">
      <dgm:prSet presAssocID="{65CB5567-909E-4759-AAA7-9CF06FB62A24}" presName="thickLine" presStyleLbl="alignNode1" presStyleIdx="0" presStyleCnt="3"/>
      <dgm:spPr/>
    </dgm:pt>
    <dgm:pt modelId="{84622FBE-1BC5-40F7-AA30-7810DE208FF7}" type="pres">
      <dgm:prSet presAssocID="{65CB5567-909E-4759-AAA7-9CF06FB62A24}" presName="horz1" presStyleCnt="0"/>
      <dgm:spPr/>
    </dgm:pt>
    <dgm:pt modelId="{DEB9CFA1-1DF2-4946-B96B-A0CC6E264E5C}" type="pres">
      <dgm:prSet presAssocID="{65CB5567-909E-4759-AAA7-9CF06FB62A24}" presName="tx1" presStyleLbl="revTx" presStyleIdx="0" presStyleCnt="9"/>
      <dgm:spPr/>
      <dgm:t>
        <a:bodyPr/>
        <a:lstStyle/>
        <a:p>
          <a:endParaRPr lang="en-US"/>
        </a:p>
      </dgm:t>
    </dgm:pt>
    <dgm:pt modelId="{F7B4D37C-2396-4585-B440-2137CDE5B62D}" type="pres">
      <dgm:prSet presAssocID="{65CB5567-909E-4759-AAA7-9CF06FB62A24}" presName="vert1" presStyleCnt="0"/>
      <dgm:spPr/>
    </dgm:pt>
    <dgm:pt modelId="{A3239D9C-9403-4994-BDBD-AE72A6EB7CF7}" type="pres">
      <dgm:prSet presAssocID="{371D8B1C-4250-4250-962A-3400BE83DE26}" presName="vertSpace2a" presStyleCnt="0"/>
      <dgm:spPr/>
    </dgm:pt>
    <dgm:pt modelId="{7FB2C743-7822-4C90-B79E-561576078C90}" type="pres">
      <dgm:prSet presAssocID="{371D8B1C-4250-4250-962A-3400BE83DE26}" presName="horz2" presStyleCnt="0"/>
      <dgm:spPr/>
    </dgm:pt>
    <dgm:pt modelId="{F4F11FFD-2DBD-483A-9D42-823F3C40E2F2}" type="pres">
      <dgm:prSet presAssocID="{371D8B1C-4250-4250-962A-3400BE83DE26}" presName="horzSpace2" presStyleCnt="0"/>
      <dgm:spPr/>
    </dgm:pt>
    <dgm:pt modelId="{F14842C1-CAF4-47F2-B572-BFD9C88BE7C4}" type="pres">
      <dgm:prSet presAssocID="{371D8B1C-4250-4250-962A-3400BE83DE26}" presName="tx2" presStyleLbl="revTx" presStyleIdx="1" presStyleCnt="9"/>
      <dgm:spPr/>
      <dgm:t>
        <a:bodyPr/>
        <a:lstStyle/>
        <a:p>
          <a:endParaRPr lang="en-US"/>
        </a:p>
      </dgm:t>
    </dgm:pt>
    <dgm:pt modelId="{43C27165-BA6B-48F0-90FC-9B3B8C0C832B}" type="pres">
      <dgm:prSet presAssocID="{371D8B1C-4250-4250-962A-3400BE83DE26}" presName="vert2" presStyleCnt="0"/>
      <dgm:spPr/>
    </dgm:pt>
    <dgm:pt modelId="{E04B716E-D86D-4EEF-A7E4-9C696126CB4A}" type="pres">
      <dgm:prSet presAssocID="{371D8B1C-4250-4250-962A-3400BE83DE26}" presName="thinLine2b" presStyleLbl="callout" presStyleIdx="0" presStyleCnt="6"/>
      <dgm:spPr/>
    </dgm:pt>
    <dgm:pt modelId="{894BB805-CD39-4C6D-9FEE-3ED7121DA193}" type="pres">
      <dgm:prSet presAssocID="{371D8B1C-4250-4250-962A-3400BE83DE26}" presName="vertSpace2b" presStyleCnt="0"/>
      <dgm:spPr/>
    </dgm:pt>
    <dgm:pt modelId="{35ED56C8-C170-4703-A367-0EE131C2907D}" type="pres">
      <dgm:prSet presAssocID="{B4504E9F-3B0A-48AC-8BED-F3C978901C98}" presName="horz2" presStyleCnt="0"/>
      <dgm:spPr/>
    </dgm:pt>
    <dgm:pt modelId="{03A7E764-2054-440A-9F04-4CA8F3392B5C}" type="pres">
      <dgm:prSet presAssocID="{B4504E9F-3B0A-48AC-8BED-F3C978901C98}" presName="horzSpace2" presStyleCnt="0"/>
      <dgm:spPr/>
    </dgm:pt>
    <dgm:pt modelId="{87494F8A-A682-40EE-A522-E6D6E16E39C1}" type="pres">
      <dgm:prSet presAssocID="{B4504E9F-3B0A-48AC-8BED-F3C978901C98}" presName="tx2" presStyleLbl="revTx" presStyleIdx="2" presStyleCnt="9"/>
      <dgm:spPr/>
      <dgm:t>
        <a:bodyPr/>
        <a:lstStyle/>
        <a:p>
          <a:endParaRPr lang="en-US"/>
        </a:p>
      </dgm:t>
    </dgm:pt>
    <dgm:pt modelId="{E0185247-DA41-4727-B7DD-06BC83381CD8}" type="pres">
      <dgm:prSet presAssocID="{B4504E9F-3B0A-48AC-8BED-F3C978901C98}" presName="vert2" presStyleCnt="0"/>
      <dgm:spPr/>
    </dgm:pt>
    <dgm:pt modelId="{E15B9C64-0418-410D-85F8-B6B6082E6F40}" type="pres">
      <dgm:prSet presAssocID="{B4504E9F-3B0A-48AC-8BED-F3C978901C98}" presName="thinLine2b" presStyleLbl="callout" presStyleIdx="1" presStyleCnt="6"/>
      <dgm:spPr/>
    </dgm:pt>
    <dgm:pt modelId="{7376BC10-080B-468A-B9B6-2640E4F31346}" type="pres">
      <dgm:prSet presAssocID="{B4504E9F-3B0A-48AC-8BED-F3C978901C98}" presName="vertSpace2b" presStyleCnt="0"/>
      <dgm:spPr/>
    </dgm:pt>
    <dgm:pt modelId="{E5A52321-4A73-481A-A37C-661CD58CF752}" type="pres">
      <dgm:prSet presAssocID="{271EE590-2004-4AB1-A8F4-985B1E345730}" presName="thickLine" presStyleLbl="alignNode1" presStyleIdx="1" presStyleCnt="3"/>
      <dgm:spPr/>
    </dgm:pt>
    <dgm:pt modelId="{B86A9347-C2F9-42AC-95D4-6FCBA84963CB}" type="pres">
      <dgm:prSet presAssocID="{271EE590-2004-4AB1-A8F4-985B1E345730}" presName="horz1" presStyleCnt="0"/>
      <dgm:spPr/>
    </dgm:pt>
    <dgm:pt modelId="{8C6B0CD8-4E15-4FA0-AE01-9C831FCA288F}" type="pres">
      <dgm:prSet presAssocID="{271EE590-2004-4AB1-A8F4-985B1E345730}" presName="tx1" presStyleLbl="revTx" presStyleIdx="3" presStyleCnt="9"/>
      <dgm:spPr/>
      <dgm:t>
        <a:bodyPr/>
        <a:lstStyle/>
        <a:p>
          <a:endParaRPr lang="en-US"/>
        </a:p>
      </dgm:t>
    </dgm:pt>
    <dgm:pt modelId="{CE7AEDE1-AC35-4280-A060-28E208C97882}" type="pres">
      <dgm:prSet presAssocID="{271EE590-2004-4AB1-A8F4-985B1E345730}" presName="vert1" presStyleCnt="0"/>
      <dgm:spPr/>
    </dgm:pt>
    <dgm:pt modelId="{A94BAB1F-C47C-4F10-BFE9-119C4F0F4FA7}" type="pres">
      <dgm:prSet presAssocID="{FBEEF808-C07F-4684-A89D-E8D4C9F89188}" presName="vertSpace2a" presStyleCnt="0"/>
      <dgm:spPr/>
    </dgm:pt>
    <dgm:pt modelId="{F882F715-91A7-44F4-AD16-BFE4D7CB9281}" type="pres">
      <dgm:prSet presAssocID="{FBEEF808-C07F-4684-A89D-E8D4C9F89188}" presName="horz2" presStyleCnt="0"/>
      <dgm:spPr/>
    </dgm:pt>
    <dgm:pt modelId="{286FEA9E-1858-4190-AFE9-898615E399F5}" type="pres">
      <dgm:prSet presAssocID="{FBEEF808-C07F-4684-A89D-E8D4C9F89188}" presName="horzSpace2" presStyleCnt="0"/>
      <dgm:spPr/>
    </dgm:pt>
    <dgm:pt modelId="{41022A4A-6E56-424B-852F-73BB79786BFA}" type="pres">
      <dgm:prSet presAssocID="{FBEEF808-C07F-4684-A89D-E8D4C9F89188}" presName="tx2" presStyleLbl="revTx" presStyleIdx="4" presStyleCnt="9"/>
      <dgm:spPr/>
      <dgm:t>
        <a:bodyPr/>
        <a:lstStyle/>
        <a:p>
          <a:endParaRPr lang="en-US"/>
        </a:p>
      </dgm:t>
    </dgm:pt>
    <dgm:pt modelId="{116FFA58-BB62-41E0-9F51-E2BC332C3982}" type="pres">
      <dgm:prSet presAssocID="{FBEEF808-C07F-4684-A89D-E8D4C9F89188}" presName="vert2" presStyleCnt="0"/>
      <dgm:spPr/>
    </dgm:pt>
    <dgm:pt modelId="{DBEF4788-925D-4C6E-9F40-CF87A137A4A1}" type="pres">
      <dgm:prSet presAssocID="{FBEEF808-C07F-4684-A89D-E8D4C9F89188}" presName="thinLine2b" presStyleLbl="callout" presStyleIdx="2" presStyleCnt="6"/>
      <dgm:spPr/>
    </dgm:pt>
    <dgm:pt modelId="{5B97BF1D-3E53-4A2E-896E-BD05508455D5}" type="pres">
      <dgm:prSet presAssocID="{FBEEF808-C07F-4684-A89D-E8D4C9F89188}" presName="vertSpace2b" presStyleCnt="0"/>
      <dgm:spPr/>
    </dgm:pt>
    <dgm:pt modelId="{A7C2FF10-E2F4-4F45-ACEA-75BB05F06094}" type="pres">
      <dgm:prSet presAssocID="{74AF9D63-51E9-4E05-93C8-5402BCD02536}" presName="horz2" presStyleCnt="0"/>
      <dgm:spPr/>
    </dgm:pt>
    <dgm:pt modelId="{AF79B16C-DC50-4E7B-BD8B-4942D1784AD7}" type="pres">
      <dgm:prSet presAssocID="{74AF9D63-51E9-4E05-93C8-5402BCD02536}" presName="horzSpace2" presStyleCnt="0"/>
      <dgm:spPr/>
    </dgm:pt>
    <dgm:pt modelId="{CD7E3F2B-7C03-43A0-BFDB-81692A7BE964}" type="pres">
      <dgm:prSet presAssocID="{74AF9D63-51E9-4E05-93C8-5402BCD02536}" presName="tx2" presStyleLbl="revTx" presStyleIdx="5" presStyleCnt="9"/>
      <dgm:spPr/>
      <dgm:t>
        <a:bodyPr/>
        <a:lstStyle/>
        <a:p>
          <a:endParaRPr lang="en-US"/>
        </a:p>
      </dgm:t>
    </dgm:pt>
    <dgm:pt modelId="{BBC431B7-059A-4B11-A3C5-29CF369409DF}" type="pres">
      <dgm:prSet presAssocID="{74AF9D63-51E9-4E05-93C8-5402BCD02536}" presName="vert2" presStyleCnt="0"/>
      <dgm:spPr/>
    </dgm:pt>
    <dgm:pt modelId="{649BAC4D-BDC8-42A4-A164-42FAF0DDD53D}" type="pres">
      <dgm:prSet presAssocID="{74AF9D63-51E9-4E05-93C8-5402BCD02536}" presName="thinLine2b" presStyleLbl="callout" presStyleIdx="3" presStyleCnt="6"/>
      <dgm:spPr/>
    </dgm:pt>
    <dgm:pt modelId="{3A7B83CC-8E31-4A43-ABB4-D80E99CC50A3}" type="pres">
      <dgm:prSet presAssocID="{74AF9D63-51E9-4E05-93C8-5402BCD02536}" presName="vertSpace2b" presStyleCnt="0"/>
      <dgm:spPr/>
    </dgm:pt>
    <dgm:pt modelId="{9F94819E-D138-499B-8A71-7899733478E9}" type="pres">
      <dgm:prSet presAssocID="{C79AAF53-34B7-40AE-BACC-90F4BB38AFB0}" presName="horz2" presStyleCnt="0"/>
      <dgm:spPr/>
    </dgm:pt>
    <dgm:pt modelId="{0070D814-BBC6-42D8-A26C-763A873F2B9A}" type="pres">
      <dgm:prSet presAssocID="{C79AAF53-34B7-40AE-BACC-90F4BB38AFB0}" presName="horzSpace2" presStyleCnt="0"/>
      <dgm:spPr/>
    </dgm:pt>
    <dgm:pt modelId="{3FCF2502-B029-4B09-BF4A-4A6C80358ED9}" type="pres">
      <dgm:prSet presAssocID="{C79AAF53-34B7-40AE-BACC-90F4BB38AFB0}" presName="tx2" presStyleLbl="revTx" presStyleIdx="6" presStyleCnt="9"/>
      <dgm:spPr/>
      <dgm:t>
        <a:bodyPr/>
        <a:lstStyle/>
        <a:p>
          <a:endParaRPr lang="en-US"/>
        </a:p>
      </dgm:t>
    </dgm:pt>
    <dgm:pt modelId="{3B81BD65-0826-404B-BA78-9A385476AD11}" type="pres">
      <dgm:prSet presAssocID="{C79AAF53-34B7-40AE-BACC-90F4BB38AFB0}" presName="vert2" presStyleCnt="0"/>
      <dgm:spPr/>
    </dgm:pt>
    <dgm:pt modelId="{AEC2A720-496B-4855-BA81-24E71BDE9D42}" type="pres">
      <dgm:prSet presAssocID="{C79AAF53-34B7-40AE-BACC-90F4BB38AFB0}" presName="thinLine2b" presStyleLbl="callout" presStyleIdx="4" presStyleCnt="6"/>
      <dgm:spPr/>
    </dgm:pt>
    <dgm:pt modelId="{25CC7888-B65D-45F7-9AA7-354D75929F9F}" type="pres">
      <dgm:prSet presAssocID="{C79AAF53-34B7-40AE-BACC-90F4BB38AFB0}" presName="vertSpace2b" presStyleCnt="0"/>
      <dgm:spPr/>
    </dgm:pt>
    <dgm:pt modelId="{88EA1C42-C57A-4CF0-83DC-5FE488F76716}" type="pres">
      <dgm:prSet presAssocID="{F24B6FE9-F4D0-4B37-8A34-819768BEA879}" presName="thickLine" presStyleLbl="alignNode1" presStyleIdx="2" presStyleCnt="3"/>
      <dgm:spPr/>
    </dgm:pt>
    <dgm:pt modelId="{F241A8A1-9C8A-45C6-A590-3676B293F96D}" type="pres">
      <dgm:prSet presAssocID="{F24B6FE9-F4D0-4B37-8A34-819768BEA879}" presName="horz1" presStyleCnt="0"/>
      <dgm:spPr/>
    </dgm:pt>
    <dgm:pt modelId="{003B7060-F3BA-4F4E-BD7E-5A49EEF1DA74}" type="pres">
      <dgm:prSet presAssocID="{F24B6FE9-F4D0-4B37-8A34-819768BEA879}" presName="tx1" presStyleLbl="revTx" presStyleIdx="7" presStyleCnt="9"/>
      <dgm:spPr/>
      <dgm:t>
        <a:bodyPr/>
        <a:lstStyle/>
        <a:p>
          <a:endParaRPr lang="en-US"/>
        </a:p>
      </dgm:t>
    </dgm:pt>
    <dgm:pt modelId="{E45A1614-B934-4515-8C78-1C86CA76DAD4}" type="pres">
      <dgm:prSet presAssocID="{F24B6FE9-F4D0-4B37-8A34-819768BEA879}" presName="vert1" presStyleCnt="0"/>
      <dgm:spPr/>
    </dgm:pt>
    <dgm:pt modelId="{1C7FBB02-3881-4FB7-B1A4-1E4A03672FFA}" type="pres">
      <dgm:prSet presAssocID="{51CF25E9-383D-406E-AD21-56D7AB8A0055}" presName="vertSpace2a" presStyleCnt="0"/>
      <dgm:spPr/>
    </dgm:pt>
    <dgm:pt modelId="{D3C8F67A-D4C2-44B7-988A-D86BC746DF53}" type="pres">
      <dgm:prSet presAssocID="{51CF25E9-383D-406E-AD21-56D7AB8A0055}" presName="horz2" presStyleCnt="0"/>
      <dgm:spPr/>
    </dgm:pt>
    <dgm:pt modelId="{A6A32255-B960-4B3B-A08D-878677E4778B}" type="pres">
      <dgm:prSet presAssocID="{51CF25E9-383D-406E-AD21-56D7AB8A0055}" presName="horzSpace2" presStyleCnt="0"/>
      <dgm:spPr/>
    </dgm:pt>
    <dgm:pt modelId="{F40AAB01-2977-46CE-BD6E-984176E25FC4}" type="pres">
      <dgm:prSet presAssocID="{51CF25E9-383D-406E-AD21-56D7AB8A0055}" presName="tx2" presStyleLbl="revTx" presStyleIdx="8" presStyleCnt="9"/>
      <dgm:spPr/>
      <dgm:t>
        <a:bodyPr/>
        <a:lstStyle/>
        <a:p>
          <a:endParaRPr lang="en-US"/>
        </a:p>
      </dgm:t>
    </dgm:pt>
    <dgm:pt modelId="{45CA65C4-09B5-4B4D-8EFF-95C8B430D955}" type="pres">
      <dgm:prSet presAssocID="{51CF25E9-383D-406E-AD21-56D7AB8A0055}" presName="vert2" presStyleCnt="0"/>
      <dgm:spPr/>
    </dgm:pt>
    <dgm:pt modelId="{D5CAC353-B07B-4762-A183-C1A1DDF1C1C3}" type="pres">
      <dgm:prSet presAssocID="{51CF25E9-383D-406E-AD21-56D7AB8A0055}" presName="thinLine2b" presStyleLbl="callout" presStyleIdx="5" presStyleCnt="6"/>
      <dgm:spPr/>
    </dgm:pt>
    <dgm:pt modelId="{7C1DF71C-85D6-4039-B23E-0CDD7615C892}" type="pres">
      <dgm:prSet presAssocID="{51CF25E9-383D-406E-AD21-56D7AB8A0055}" presName="vertSpace2b" presStyleCnt="0"/>
      <dgm:spPr/>
    </dgm:pt>
  </dgm:ptLst>
  <dgm:cxnLst>
    <dgm:cxn modelId="{2DD95707-89D5-476F-9D61-A5F5433320B9}" type="presOf" srcId="{C79AAF53-34B7-40AE-BACC-90F4BB38AFB0}" destId="{3FCF2502-B029-4B09-BF4A-4A6C80358ED9}" srcOrd="0" destOrd="0" presId="urn:microsoft.com/office/officeart/2008/layout/LinedList"/>
    <dgm:cxn modelId="{11CF4CBF-B4B8-4838-9A60-9181A729F259}" srcId="{52CC670B-C168-429B-83D4-427BC1E9AFA5}" destId="{F24B6FE9-F4D0-4B37-8A34-819768BEA879}" srcOrd="2" destOrd="0" parTransId="{0D584754-82B6-41D5-BC96-1F4946B23DCC}" sibTransId="{666E47F1-877D-477F-8C22-F5097430B398}"/>
    <dgm:cxn modelId="{F3C4DC4B-63D8-44FD-8025-F97A3FC1999B}" type="presOf" srcId="{371D8B1C-4250-4250-962A-3400BE83DE26}" destId="{F14842C1-CAF4-47F2-B572-BFD9C88BE7C4}" srcOrd="0" destOrd="0" presId="urn:microsoft.com/office/officeart/2008/layout/LinedList"/>
    <dgm:cxn modelId="{F3B3857A-50E8-4132-9832-09B024357414}" srcId="{65CB5567-909E-4759-AAA7-9CF06FB62A24}" destId="{B4504E9F-3B0A-48AC-8BED-F3C978901C98}" srcOrd="1" destOrd="0" parTransId="{B9BC0D33-84AD-4686-AEF7-70AE11BDFDDC}" sibTransId="{5E767D25-C088-4AB6-891B-9610FE3F1E73}"/>
    <dgm:cxn modelId="{8BD28485-C53E-4D3B-8EF3-43DFBC5095D7}" type="presOf" srcId="{52CC670B-C168-429B-83D4-427BC1E9AFA5}" destId="{8FBFCA98-7864-4BA3-BCFB-A3ADDB201074}" srcOrd="0" destOrd="0" presId="urn:microsoft.com/office/officeart/2008/layout/LinedList"/>
    <dgm:cxn modelId="{CF4EFEA5-F11B-4509-8E90-825DF9334F8E}" type="presOf" srcId="{74AF9D63-51E9-4E05-93C8-5402BCD02536}" destId="{CD7E3F2B-7C03-43A0-BFDB-81692A7BE964}" srcOrd="0" destOrd="0" presId="urn:microsoft.com/office/officeart/2008/layout/LinedList"/>
    <dgm:cxn modelId="{20250C9B-CADA-4276-974F-9092D8075500}" type="presOf" srcId="{FBEEF808-C07F-4684-A89D-E8D4C9F89188}" destId="{41022A4A-6E56-424B-852F-73BB79786BFA}" srcOrd="0" destOrd="0" presId="urn:microsoft.com/office/officeart/2008/layout/LinedList"/>
    <dgm:cxn modelId="{4304F90C-2689-4149-998F-20BC4D1896AE}" srcId="{271EE590-2004-4AB1-A8F4-985B1E345730}" destId="{74AF9D63-51E9-4E05-93C8-5402BCD02536}" srcOrd="1" destOrd="0" parTransId="{8F299E32-399F-471E-8700-40DEA5A7F765}" sibTransId="{419B64D6-5CFB-451E-8165-A5D09DAEF6E9}"/>
    <dgm:cxn modelId="{89F55257-B01D-4F34-AD49-D63B6D5666BE}" type="presOf" srcId="{65CB5567-909E-4759-AAA7-9CF06FB62A24}" destId="{DEB9CFA1-1DF2-4946-B96B-A0CC6E264E5C}" srcOrd="0" destOrd="0" presId="urn:microsoft.com/office/officeart/2008/layout/LinedList"/>
    <dgm:cxn modelId="{2937D526-06B5-4AEA-92B4-9AD6E642D3F5}" type="presOf" srcId="{271EE590-2004-4AB1-A8F4-985B1E345730}" destId="{8C6B0CD8-4E15-4FA0-AE01-9C831FCA288F}" srcOrd="0" destOrd="0" presId="urn:microsoft.com/office/officeart/2008/layout/LinedList"/>
    <dgm:cxn modelId="{CC27762C-2966-4D57-B03C-B10AA5B709FC}" srcId="{52CC670B-C168-429B-83D4-427BC1E9AFA5}" destId="{271EE590-2004-4AB1-A8F4-985B1E345730}" srcOrd="1" destOrd="0" parTransId="{725FAC77-8EFB-4D2D-8735-90A9F1C9051B}" sibTransId="{94E42CA1-254B-4035-8B38-BEFA4775F84D}"/>
    <dgm:cxn modelId="{D0F3B924-746F-434B-8C4D-B80432B461F6}" srcId="{271EE590-2004-4AB1-A8F4-985B1E345730}" destId="{C79AAF53-34B7-40AE-BACC-90F4BB38AFB0}" srcOrd="2" destOrd="0" parTransId="{0BBEC07F-27DD-4A74-8061-2675D38E4B87}" sibTransId="{92506807-C238-4608-BDE0-80361D8FE5DF}"/>
    <dgm:cxn modelId="{28F95B98-127D-4925-B644-327565E95A3A}" srcId="{52CC670B-C168-429B-83D4-427BC1E9AFA5}" destId="{65CB5567-909E-4759-AAA7-9CF06FB62A24}" srcOrd="0" destOrd="0" parTransId="{4FEA4699-0076-49DF-9288-7CC851AADC44}" sibTransId="{5EE331B0-FD58-48D2-B79B-AB7E38D0E00E}"/>
    <dgm:cxn modelId="{3D1A8F58-CC57-4B33-A764-5265389FBFAC}" type="presOf" srcId="{B4504E9F-3B0A-48AC-8BED-F3C978901C98}" destId="{87494F8A-A682-40EE-A522-E6D6E16E39C1}" srcOrd="0" destOrd="0" presId="urn:microsoft.com/office/officeart/2008/layout/LinedList"/>
    <dgm:cxn modelId="{D959D830-9161-41AE-B818-386FFE1DF95B}" type="presOf" srcId="{F24B6FE9-F4D0-4B37-8A34-819768BEA879}" destId="{003B7060-F3BA-4F4E-BD7E-5A49EEF1DA74}" srcOrd="0" destOrd="0" presId="urn:microsoft.com/office/officeart/2008/layout/LinedList"/>
    <dgm:cxn modelId="{23D38E0B-8EEF-430B-9C64-5B27E182DF33}" srcId="{65CB5567-909E-4759-AAA7-9CF06FB62A24}" destId="{371D8B1C-4250-4250-962A-3400BE83DE26}" srcOrd="0" destOrd="0" parTransId="{30FF2940-D484-48DA-A0AD-5435B5F52C51}" sibTransId="{A90BF2AD-EFAB-43A1-81AD-7697C1933D5C}"/>
    <dgm:cxn modelId="{FD2D35E9-5EC5-4490-B6E9-DAE85383ACCE}" srcId="{271EE590-2004-4AB1-A8F4-985B1E345730}" destId="{FBEEF808-C07F-4684-A89D-E8D4C9F89188}" srcOrd="0" destOrd="0" parTransId="{9DD77DB6-5A3D-4F58-A6BA-ABB0646DF04B}" sibTransId="{FDA1987B-DEF3-44A5-B3C8-B14AF71D9937}"/>
    <dgm:cxn modelId="{5EF94EAE-15B4-4F42-B1F6-73CD9DAA2100}" srcId="{F24B6FE9-F4D0-4B37-8A34-819768BEA879}" destId="{51CF25E9-383D-406E-AD21-56D7AB8A0055}" srcOrd="0" destOrd="0" parTransId="{E5A85D85-4BA6-4951-816F-C4BD7E5B4E9F}" sibTransId="{7AB75744-9B7A-4EC1-B5E1-9A2A9A2269A9}"/>
    <dgm:cxn modelId="{9FB1115E-2E8F-4E33-981A-3FEA84AA89EA}" type="presOf" srcId="{51CF25E9-383D-406E-AD21-56D7AB8A0055}" destId="{F40AAB01-2977-46CE-BD6E-984176E25FC4}" srcOrd="0" destOrd="0" presId="urn:microsoft.com/office/officeart/2008/layout/LinedList"/>
    <dgm:cxn modelId="{8CBD1CFD-6C6C-469F-B86B-625141A2416D}" type="presParOf" srcId="{8FBFCA98-7864-4BA3-BCFB-A3ADDB201074}" destId="{5213FADC-1D03-4D40-A176-98B7CBB73E2C}" srcOrd="0" destOrd="0" presId="urn:microsoft.com/office/officeart/2008/layout/LinedList"/>
    <dgm:cxn modelId="{BF8B5C24-F09D-406B-840B-18B4714C863F}" type="presParOf" srcId="{8FBFCA98-7864-4BA3-BCFB-A3ADDB201074}" destId="{84622FBE-1BC5-40F7-AA30-7810DE208FF7}" srcOrd="1" destOrd="0" presId="urn:microsoft.com/office/officeart/2008/layout/LinedList"/>
    <dgm:cxn modelId="{2A62AC7F-8BE8-4BA9-A255-9862CB3045F1}" type="presParOf" srcId="{84622FBE-1BC5-40F7-AA30-7810DE208FF7}" destId="{DEB9CFA1-1DF2-4946-B96B-A0CC6E264E5C}" srcOrd="0" destOrd="0" presId="urn:microsoft.com/office/officeart/2008/layout/LinedList"/>
    <dgm:cxn modelId="{17BE1950-590B-4C22-A99E-909FE8C7ECDD}" type="presParOf" srcId="{84622FBE-1BC5-40F7-AA30-7810DE208FF7}" destId="{F7B4D37C-2396-4585-B440-2137CDE5B62D}" srcOrd="1" destOrd="0" presId="urn:microsoft.com/office/officeart/2008/layout/LinedList"/>
    <dgm:cxn modelId="{975FF7E9-2141-465A-A068-3B4B1A513083}" type="presParOf" srcId="{F7B4D37C-2396-4585-B440-2137CDE5B62D}" destId="{A3239D9C-9403-4994-BDBD-AE72A6EB7CF7}" srcOrd="0" destOrd="0" presId="urn:microsoft.com/office/officeart/2008/layout/LinedList"/>
    <dgm:cxn modelId="{0D537BA3-FA82-486C-A685-C5633D7A8CDA}" type="presParOf" srcId="{F7B4D37C-2396-4585-B440-2137CDE5B62D}" destId="{7FB2C743-7822-4C90-B79E-561576078C90}" srcOrd="1" destOrd="0" presId="urn:microsoft.com/office/officeart/2008/layout/LinedList"/>
    <dgm:cxn modelId="{2BFC27AD-E466-4D56-B2BE-6AE98A48EC0F}" type="presParOf" srcId="{7FB2C743-7822-4C90-B79E-561576078C90}" destId="{F4F11FFD-2DBD-483A-9D42-823F3C40E2F2}" srcOrd="0" destOrd="0" presId="urn:microsoft.com/office/officeart/2008/layout/LinedList"/>
    <dgm:cxn modelId="{6240D46D-C155-4B9F-B53C-799CAA7A8CFE}" type="presParOf" srcId="{7FB2C743-7822-4C90-B79E-561576078C90}" destId="{F14842C1-CAF4-47F2-B572-BFD9C88BE7C4}" srcOrd="1" destOrd="0" presId="urn:microsoft.com/office/officeart/2008/layout/LinedList"/>
    <dgm:cxn modelId="{F827795E-ED32-484B-9419-BF446DFA617D}" type="presParOf" srcId="{7FB2C743-7822-4C90-B79E-561576078C90}" destId="{43C27165-BA6B-48F0-90FC-9B3B8C0C832B}" srcOrd="2" destOrd="0" presId="urn:microsoft.com/office/officeart/2008/layout/LinedList"/>
    <dgm:cxn modelId="{EF640CA5-97EB-462D-9E1F-9118C44E512A}" type="presParOf" srcId="{F7B4D37C-2396-4585-B440-2137CDE5B62D}" destId="{E04B716E-D86D-4EEF-A7E4-9C696126CB4A}" srcOrd="2" destOrd="0" presId="urn:microsoft.com/office/officeart/2008/layout/LinedList"/>
    <dgm:cxn modelId="{15F8F814-C530-47EB-AA3E-AFF4CDAE1EBA}" type="presParOf" srcId="{F7B4D37C-2396-4585-B440-2137CDE5B62D}" destId="{894BB805-CD39-4C6D-9FEE-3ED7121DA193}" srcOrd="3" destOrd="0" presId="urn:microsoft.com/office/officeart/2008/layout/LinedList"/>
    <dgm:cxn modelId="{A3FB672D-9BC5-4919-AFD9-58F9E342B8A8}" type="presParOf" srcId="{F7B4D37C-2396-4585-B440-2137CDE5B62D}" destId="{35ED56C8-C170-4703-A367-0EE131C2907D}" srcOrd="4" destOrd="0" presId="urn:microsoft.com/office/officeart/2008/layout/LinedList"/>
    <dgm:cxn modelId="{61F0B290-E2D8-4798-98E8-02B5290918C7}" type="presParOf" srcId="{35ED56C8-C170-4703-A367-0EE131C2907D}" destId="{03A7E764-2054-440A-9F04-4CA8F3392B5C}" srcOrd="0" destOrd="0" presId="urn:microsoft.com/office/officeart/2008/layout/LinedList"/>
    <dgm:cxn modelId="{52F2C132-25FF-47FE-8CFD-29DD02569404}" type="presParOf" srcId="{35ED56C8-C170-4703-A367-0EE131C2907D}" destId="{87494F8A-A682-40EE-A522-E6D6E16E39C1}" srcOrd="1" destOrd="0" presId="urn:microsoft.com/office/officeart/2008/layout/LinedList"/>
    <dgm:cxn modelId="{ECE34405-74DB-4800-B25F-2BAE0674A6A5}" type="presParOf" srcId="{35ED56C8-C170-4703-A367-0EE131C2907D}" destId="{E0185247-DA41-4727-B7DD-06BC83381CD8}" srcOrd="2" destOrd="0" presId="urn:microsoft.com/office/officeart/2008/layout/LinedList"/>
    <dgm:cxn modelId="{3078677B-6304-41A2-A681-9B19127E4E4C}" type="presParOf" srcId="{F7B4D37C-2396-4585-B440-2137CDE5B62D}" destId="{E15B9C64-0418-410D-85F8-B6B6082E6F40}" srcOrd="5" destOrd="0" presId="urn:microsoft.com/office/officeart/2008/layout/LinedList"/>
    <dgm:cxn modelId="{7B93AD9C-0C70-4726-89F8-0B9C03D4764D}" type="presParOf" srcId="{F7B4D37C-2396-4585-B440-2137CDE5B62D}" destId="{7376BC10-080B-468A-B9B6-2640E4F31346}" srcOrd="6" destOrd="0" presId="urn:microsoft.com/office/officeart/2008/layout/LinedList"/>
    <dgm:cxn modelId="{7BD228E2-2D66-4AE1-ABE7-AC6A35628D20}" type="presParOf" srcId="{8FBFCA98-7864-4BA3-BCFB-A3ADDB201074}" destId="{E5A52321-4A73-481A-A37C-661CD58CF752}" srcOrd="2" destOrd="0" presId="urn:microsoft.com/office/officeart/2008/layout/LinedList"/>
    <dgm:cxn modelId="{F731EEB2-BC94-4536-9CE4-14FB512287D6}" type="presParOf" srcId="{8FBFCA98-7864-4BA3-BCFB-A3ADDB201074}" destId="{B86A9347-C2F9-42AC-95D4-6FCBA84963CB}" srcOrd="3" destOrd="0" presId="urn:microsoft.com/office/officeart/2008/layout/LinedList"/>
    <dgm:cxn modelId="{A93727C3-D40D-4AD8-8D20-6CAF02BCBA2C}" type="presParOf" srcId="{B86A9347-C2F9-42AC-95D4-6FCBA84963CB}" destId="{8C6B0CD8-4E15-4FA0-AE01-9C831FCA288F}" srcOrd="0" destOrd="0" presId="urn:microsoft.com/office/officeart/2008/layout/LinedList"/>
    <dgm:cxn modelId="{6913B012-1D42-4157-B404-16677746C4F0}" type="presParOf" srcId="{B86A9347-C2F9-42AC-95D4-6FCBA84963CB}" destId="{CE7AEDE1-AC35-4280-A060-28E208C97882}" srcOrd="1" destOrd="0" presId="urn:microsoft.com/office/officeart/2008/layout/LinedList"/>
    <dgm:cxn modelId="{E62CE630-1279-4A83-B01B-BE37DA462BB0}" type="presParOf" srcId="{CE7AEDE1-AC35-4280-A060-28E208C97882}" destId="{A94BAB1F-C47C-4F10-BFE9-119C4F0F4FA7}" srcOrd="0" destOrd="0" presId="urn:microsoft.com/office/officeart/2008/layout/LinedList"/>
    <dgm:cxn modelId="{100FEF53-F85B-4B05-B934-68C7824F7283}" type="presParOf" srcId="{CE7AEDE1-AC35-4280-A060-28E208C97882}" destId="{F882F715-91A7-44F4-AD16-BFE4D7CB9281}" srcOrd="1" destOrd="0" presId="urn:microsoft.com/office/officeart/2008/layout/LinedList"/>
    <dgm:cxn modelId="{5F8FCD91-083D-4731-8C45-9154E148FF40}" type="presParOf" srcId="{F882F715-91A7-44F4-AD16-BFE4D7CB9281}" destId="{286FEA9E-1858-4190-AFE9-898615E399F5}" srcOrd="0" destOrd="0" presId="urn:microsoft.com/office/officeart/2008/layout/LinedList"/>
    <dgm:cxn modelId="{0D3632E3-6D02-472E-BB6B-E1E180BF3907}" type="presParOf" srcId="{F882F715-91A7-44F4-AD16-BFE4D7CB9281}" destId="{41022A4A-6E56-424B-852F-73BB79786BFA}" srcOrd="1" destOrd="0" presId="urn:microsoft.com/office/officeart/2008/layout/LinedList"/>
    <dgm:cxn modelId="{566CA473-7E2C-4E8F-9FDC-F89FED4DBAE8}" type="presParOf" srcId="{F882F715-91A7-44F4-AD16-BFE4D7CB9281}" destId="{116FFA58-BB62-41E0-9F51-E2BC332C3982}" srcOrd="2" destOrd="0" presId="urn:microsoft.com/office/officeart/2008/layout/LinedList"/>
    <dgm:cxn modelId="{ABB39A9A-806B-475C-814C-44651C3C7973}" type="presParOf" srcId="{CE7AEDE1-AC35-4280-A060-28E208C97882}" destId="{DBEF4788-925D-4C6E-9F40-CF87A137A4A1}" srcOrd="2" destOrd="0" presId="urn:microsoft.com/office/officeart/2008/layout/LinedList"/>
    <dgm:cxn modelId="{95E027BE-ABD9-4B08-AC72-1BA69B33B9CB}" type="presParOf" srcId="{CE7AEDE1-AC35-4280-A060-28E208C97882}" destId="{5B97BF1D-3E53-4A2E-896E-BD05508455D5}" srcOrd="3" destOrd="0" presId="urn:microsoft.com/office/officeart/2008/layout/LinedList"/>
    <dgm:cxn modelId="{BBA58753-2ED7-4F6C-B87B-C38D5661EE80}" type="presParOf" srcId="{CE7AEDE1-AC35-4280-A060-28E208C97882}" destId="{A7C2FF10-E2F4-4F45-ACEA-75BB05F06094}" srcOrd="4" destOrd="0" presId="urn:microsoft.com/office/officeart/2008/layout/LinedList"/>
    <dgm:cxn modelId="{6E83B541-E577-4C47-93A1-02FC43C38E6D}" type="presParOf" srcId="{A7C2FF10-E2F4-4F45-ACEA-75BB05F06094}" destId="{AF79B16C-DC50-4E7B-BD8B-4942D1784AD7}" srcOrd="0" destOrd="0" presId="urn:microsoft.com/office/officeart/2008/layout/LinedList"/>
    <dgm:cxn modelId="{E3E6CBB7-90BC-4586-A467-3C221E46F094}" type="presParOf" srcId="{A7C2FF10-E2F4-4F45-ACEA-75BB05F06094}" destId="{CD7E3F2B-7C03-43A0-BFDB-81692A7BE964}" srcOrd="1" destOrd="0" presId="urn:microsoft.com/office/officeart/2008/layout/LinedList"/>
    <dgm:cxn modelId="{ACB9C95B-873E-417E-8092-7A46FA50E376}" type="presParOf" srcId="{A7C2FF10-E2F4-4F45-ACEA-75BB05F06094}" destId="{BBC431B7-059A-4B11-A3C5-29CF369409DF}" srcOrd="2" destOrd="0" presId="urn:microsoft.com/office/officeart/2008/layout/LinedList"/>
    <dgm:cxn modelId="{7CC9ACBC-CAE7-4A37-8913-B2605CB155E7}" type="presParOf" srcId="{CE7AEDE1-AC35-4280-A060-28E208C97882}" destId="{649BAC4D-BDC8-42A4-A164-42FAF0DDD53D}" srcOrd="5" destOrd="0" presId="urn:microsoft.com/office/officeart/2008/layout/LinedList"/>
    <dgm:cxn modelId="{C2EC2C4A-7DB9-47DE-BB5A-071A0F3A683F}" type="presParOf" srcId="{CE7AEDE1-AC35-4280-A060-28E208C97882}" destId="{3A7B83CC-8E31-4A43-ABB4-D80E99CC50A3}" srcOrd="6" destOrd="0" presId="urn:microsoft.com/office/officeart/2008/layout/LinedList"/>
    <dgm:cxn modelId="{1AB47FAD-2CA2-40F3-B22F-6CDE2EAD6D0B}" type="presParOf" srcId="{CE7AEDE1-AC35-4280-A060-28E208C97882}" destId="{9F94819E-D138-499B-8A71-7899733478E9}" srcOrd="7" destOrd="0" presId="urn:microsoft.com/office/officeart/2008/layout/LinedList"/>
    <dgm:cxn modelId="{2F85AA9F-147D-4614-9BB0-4DE66F9AD5BE}" type="presParOf" srcId="{9F94819E-D138-499B-8A71-7899733478E9}" destId="{0070D814-BBC6-42D8-A26C-763A873F2B9A}" srcOrd="0" destOrd="0" presId="urn:microsoft.com/office/officeart/2008/layout/LinedList"/>
    <dgm:cxn modelId="{60129FF7-4B82-4F75-B864-D47165891ECC}" type="presParOf" srcId="{9F94819E-D138-499B-8A71-7899733478E9}" destId="{3FCF2502-B029-4B09-BF4A-4A6C80358ED9}" srcOrd="1" destOrd="0" presId="urn:microsoft.com/office/officeart/2008/layout/LinedList"/>
    <dgm:cxn modelId="{33B90D78-5E15-4886-BDCD-83762706CA6A}" type="presParOf" srcId="{9F94819E-D138-499B-8A71-7899733478E9}" destId="{3B81BD65-0826-404B-BA78-9A385476AD11}" srcOrd="2" destOrd="0" presId="urn:microsoft.com/office/officeart/2008/layout/LinedList"/>
    <dgm:cxn modelId="{A7D1AF4A-3512-495F-864A-AB54D3142F45}" type="presParOf" srcId="{CE7AEDE1-AC35-4280-A060-28E208C97882}" destId="{AEC2A720-496B-4855-BA81-24E71BDE9D42}" srcOrd="8" destOrd="0" presId="urn:microsoft.com/office/officeart/2008/layout/LinedList"/>
    <dgm:cxn modelId="{57EEBC3A-6B81-446C-A594-0865EBE3AE57}" type="presParOf" srcId="{CE7AEDE1-AC35-4280-A060-28E208C97882}" destId="{25CC7888-B65D-45F7-9AA7-354D75929F9F}" srcOrd="9" destOrd="0" presId="urn:microsoft.com/office/officeart/2008/layout/LinedList"/>
    <dgm:cxn modelId="{C0DC51C0-4B2C-45BB-9E72-C2DEE40E84BE}" type="presParOf" srcId="{8FBFCA98-7864-4BA3-BCFB-A3ADDB201074}" destId="{88EA1C42-C57A-4CF0-83DC-5FE488F76716}" srcOrd="4" destOrd="0" presId="urn:microsoft.com/office/officeart/2008/layout/LinedList"/>
    <dgm:cxn modelId="{FD5AC441-7C7B-43CE-A2DF-82BCDF85A953}" type="presParOf" srcId="{8FBFCA98-7864-4BA3-BCFB-A3ADDB201074}" destId="{F241A8A1-9C8A-45C6-A590-3676B293F96D}" srcOrd="5" destOrd="0" presId="urn:microsoft.com/office/officeart/2008/layout/LinedList"/>
    <dgm:cxn modelId="{69543B40-396B-401D-A9BE-E4094A4ED3C8}" type="presParOf" srcId="{F241A8A1-9C8A-45C6-A590-3676B293F96D}" destId="{003B7060-F3BA-4F4E-BD7E-5A49EEF1DA74}" srcOrd="0" destOrd="0" presId="urn:microsoft.com/office/officeart/2008/layout/LinedList"/>
    <dgm:cxn modelId="{3700FE90-2DDF-4A12-A772-27517B011F94}" type="presParOf" srcId="{F241A8A1-9C8A-45C6-A590-3676B293F96D}" destId="{E45A1614-B934-4515-8C78-1C86CA76DAD4}" srcOrd="1" destOrd="0" presId="urn:microsoft.com/office/officeart/2008/layout/LinedList"/>
    <dgm:cxn modelId="{E7F86E03-B29C-495D-AE68-E7B5FDB3E976}" type="presParOf" srcId="{E45A1614-B934-4515-8C78-1C86CA76DAD4}" destId="{1C7FBB02-3881-4FB7-B1A4-1E4A03672FFA}" srcOrd="0" destOrd="0" presId="urn:microsoft.com/office/officeart/2008/layout/LinedList"/>
    <dgm:cxn modelId="{7C312E9A-7EBA-4D75-9D9F-9BE6C6FE9DF5}" type="presParOf" srcId="{E45A1614-B934-4515-8C78-1C86CA76DAD4}" destId="{D3C8F67A-D4C2-44B7-988A-D86BC746DF53}" srcOrd="1" destOrd="0" presId="urn:microsoft.com/office/officeart/2008/layout/LinedList"/>
    <dgm:cxn modelId="{FEB99B3D-DF66-42CE-A285-3F43804BCEF2}" type="presParOf" srcId="{D3C8F67A-D4C2-44B7-988A-D86BC746DF53}" destId="{A6A32255-B960-4B3B-A08D-878677E4778B}" srcOrd="0" destOrd="0" presId="urn:microsoft.com/office/officeart/2008/layout/LinedList"/>
    <dgm:cxn modelId="{A5ABF06B-A6FB-4A1C-B853-84DDE616C7AC}" type="presParOf" srcId="{D3C8F67A-D4C2-44B7-988A-D86BC746DF53}" destId="{F40AAB01-2977-46CE-BD6E-984176E25FC4}" srcOrd="1" destOrd="0" presId="urn:microsoft.com/office/officeart/2008/layout/LinedList"/>
    <dgm:cxn modelId="{1F6435E4-7567-473D-9016-607894878980}" type="presParOf" srcId="{D3C8F67A-D4C2-44B7-988A-D86BC746DF53}" destId="{45CA65C4-09B5-4B4D-8EFF-95C8B430D955}" srcOrd="2" destOrd="0" presId="urn:microsoft.com/office/officeart/2008/layout/LinedList"/>
    <dgm:cxn modelId="{DA98C3E3-382A-4203-8D5C-FCA71471BF22}" type="presParOf" srcId="{E45A1614-B934-4515-8C78-1C86CA76DAD4}" destId="{D5CAC353-B07B-4762-A183-C1A1DDF1C1C3}" srcOrd="2" destOrd="0" presId="urn:microsoft.com/office/officeart/2008/layout/LinedList"/>
    <dgm:cxn modelId="{15B71CF6-4D70-4E75-AF77-8EC3D1468F45}" type="presParOf" srcId="{E45A1614-B934-4515-8C78-1C86CA76DAD4}" destId="{7C1DF71C-85D6-4039-B23E-0CDD7615C892}" srcOrd="3"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3CF2DD17-C6E3-4A87-9E6A-404ED8F79CE1}" type="doc">
      <dgm:prSet loTypeId="urn:microsoft.com/office/officeart/2008/layout/LinedList" loCatId="list" qsTypeId="urn:microsoft.com/office/officeart/2005/8/quickstyle/simple1" qsCatId="simple" csTypeId="urn:microsoft.com/office/officeart/2005/8/colors/colorful2" csCatId="colorful"/>
      <dgm:spPr/>
      <dgm:t>
        <a:bodyPr/>
        <a:lstStyle/>
        <a:p>
          <a:endParaRPr lang="en-US"/>
        </a:p>
      </dgm:t>
    </dgm:pt>
    <dgm:pt modelId="{EF9E0A0F-EAFC-4FEF-8100-41FD408784D7}">
      <dgm:prSet/>
      <dgm:spPr/>
      <dgm:t>
        <a:bodyPr/>
        <a:lstStyle/>
        <a:p>
          <a:pPr rtl="0"/>
          <a:r>
            <a:rPr lang="fi-FI" b="1" smtClean="0"/>
            <a:t>Sopimuksen kohteen ominaisuudet</a:t>
          </a:r>
          <a:endParaRPr lang="fi-FI"/>
        </a:p>
      </dgm:t>
    </dgm:pt>
    <dgm:pt modelId="{A199B66D-A56D-4C19-98AF-F88319651CB6}" type="parTrans" cxnId="{BC2AFE3F-C8E8-4286-808C-F79AF10BAF72}">
      <dgm:prSet/>
      <dgm:spPr/>
      <dgm:t>
        <a:bodyPr/>
        <a:lstStyle/>
        <a:p>
          <a:endParaRPr lang="en-US"/>
        </a:p>
      </dgm:t>
    </dgm:pt>
    <dgm:pt modelId="{6201309C-9F71-41CE-8688-1F044F88AB45}" type="sibTrans" cxnId="{BC2AFE3F-C8E8-4286-808C-F79AF10BAF72}">
      <dgm:prSet/>
      <dgm:spPr/>
      <dgm:t>
        <a:bodyPr/>
        <a:lstStyle/>
        <a:p>
          <a:endParaRPr lang="en-US"/>
        </a:p>
      </dgm:t>
    </dgm:pt>
    <dgm:pt modelId="{E92DB74C-F79B-449F-B7AB-75870230412E}">
      <dgm:prSet/>
      <dgm:spPr/>
      <dgm:t>
        <a:bodyPr/>
        <a:lstStyle/>
        <a:p>
          <a:pPr rtl="0"/>
          <a:r>
            <a:rPr lang="fi-FI" smtClean="0"/>
            <a:t>Esim. KL 17,2 § 2 kohta: informoitava soveltuvuudesta ostajan erityistarkoitukseen </a:t>
          </a:r>
          <a:endParaRPr lang="fi-FI"/>
        </a:p>
      </dgm:t>
    </dgm:pt>
    <dgm:pt modelId="{622E4F8F-7968-4C35-B945-270D2436D161}" type="parTrans" cxnId="{45DF389A-460E-4F29-ADCF-AA39746553D7}">
      <dgm:prSet/>
      <dgm:spPr/>
      <dgm:t>
        <a:bodyPr/>
        <a:lstStyle/>
        <a:p>
          <a:endParaRPr lang="en-US"/>
        </a:p>
      </dgm:t>
    </dgm:pt>
    <dgm:pt modelId="{660FCF18-B074-4466-9DD6-4DA615EAF402}" type="sibTrans" cxnId="{45DF389A-460E-4F29-ADCF-AA39746553D7}">
      <dgm:prSet/>
      <dgm:spPr/>
      <dgm:t>
        <a:bodyPr/>
        <a:lstStyle/>
        <a:p>
          <a:endParaRPr lang="en-US"/>
        </a:p>
      </dgm:t>
    </dgm:pt>
    <dgm:pt modelId="{2CB0D4F0-29B5-41FA-B8CF-39AE5426AA5C}">
      <dgm:prSet/>
      <dgm:spPr/>
      <dgm:t>
        <a:bodyPr/>
        <a:lstStyle/>
        <a:p>
          <a:pPr rtl="0"/>
          <a:r>
            <a:rPr lang="fi-FI" smtClean="0"/>
            <a:t>KL 18 § vastuu annetuista tiedoista </a:t>
          </a:r>
          <a:endParaRPr lang="fi-FI"/>
        </a:p>
      </dgm:t>
    </dgm:pt>
    <dgm:pt modelId="{81212CEF-1A8A-4D43-B2A3-F63DBCA38DED}" type="parTrans" cxnId="{0196A4BC-09C6-4453-9461-092E090BE531}">
      <dgm:prSet/>
      <dgm:spPr/>
      <dgm:t>
        <a:bodyPr/>
        <a:lstStyle/>
        <a:p>
          <a:endParaRPr lang="en-US"/>
        </a:p>
      </dgm:t>
    </dgm:pt>
    <dgm:pt modelId="{FACF20FD-B1A6-41CB-A801-434AF4918249}" type="sibTrans" cxnId="{0196A4BC-09C6-4453-9461-092E090BE531}">
      <dgm:prSet/>
      <dgm:spPr/>
      <dgm:t>
        <a:bodyPr/>
        <a:lstStyle/>
        <a:p>
          <a:endParaRPr lang="en-US"/>
        </a:p>
      </dgm:t>
    </dgm:pt>
    <dgm:pt modelId="{8A80452A-1438-4DB9-B722-45FF4CCD36B9}">
      <dgm:prSet/>
      <dgm:spPr/>
      <dgm:t>
        <a:bodyPr/>
        <a:lstStyle/>
        <a:p>
          <a:pPr rtl="0"/>
          <a:r>
            <a:rPr lang="fi-FI" smtClean="0"/>
            <a:t>KL 19 § (sellaisena kuin se on –ehto): vastuu tiedoista ja aktiivinen tiedonantovelvollisuus </a:t>
          </a:r>
          <a:endParaRPr lang="fi-FI"/>
        </a:p>
      </dgm:t>
    </dgm:pt>
    <dgm:pt modelId="{5D3E2173-FE26-44BA-944F-59317DD375BC}" type="parTrans" cxnId="{CDAA8B0A-480B-474F-9D3C-FEBBFBBFB1CE}">
      <dgm:prSet/>
      <dgm:spPr/>
      <dgm:t>
        <a:bodyPr/>
        <a:lstStyle/>
        <a:p>
          <a:endParaRPr lang="en-US"/>
        </a:p>
      </dgm:t>
    </dgm:pt>
    <dgm:pt modelId="{DFE9404C-1D78-4CFD-9A57-8B2898166734}" type="sibTrans" cxnId="{CDAA8B0A-480B-474F-9D3C-FEBBFBBFB1CE}">
      <dgm:prSet/>
      <dgm:spPr/>
      <dgm:t>
        <a:bodyPr/>
        <a:lstStyle/>
        <a:p>
          <a:endParaRPr lang="en-US"/>
        </a:p>
      </dgm:t>
    </dgm:pt>
    <dgm:pt modelId="{B97A0B07-834B-4D4E-B7C7-0424D3CB1049}">
      <dgm:prSet/>
      <dgm:spPr/>
      <dgm:t>
        <a:bodyPr/>
        <a:lstStyle/>
        <a:p>
          <a:pPr rtl="0"/>
          <a:r>
            <a:rPr lang="fi-FI" b="1" smtClean="0"/>
            <a:t>Sopimuksentekoon vaikuttavat seikat</a:t>
          </a:r>
          <a:endParaRPr lang="fi-FI"/>
        </a:p>
      </dgm:t>
    </dgm:pt>
    <dgm:pt modelId="{D4F436C1-4817-4EA0-B5F7-542F10D10754}" type="parTrans" cxnId="{45C5BB8B-3651-4CAC-8A00-38B8221D1498}">
      <dgm:prSet/>
      <dgm:spPr/>
      <dgm:t>
        <a:bodyPr/>
        <a:lstStyle/>
        <a:p>
          <a:endParaRPr lang="en-US"/>
        </a:p>
      </dgm:t>
    </dgm:pt>
    <dgm:pt modelId="{E902FD4B-C065-4D2F-BE24-94BD0DAE42BE}" type="sibTrans" cxnId="{45C5BB8B-3651-4CAC-8A00-38B8221D1498}">
      <dgm:prSet/>
      <dgm:spPr/>
      <dgm:t>
        <a:bodyPr/>
        <a:lstStyle/>
        <a:p>
          <a:endParaRPr lang="en-US"/>
        </a:p>
      </dgm:t>
    </dgm:pt>
    <dgm:pt modelId="{5F3D440A-F7EA-40CA-A16F-CE75D37E0B0F}">
      <dgm:prSet/>
      <dgm:spPr/>
      <dgm:t>
        <a:bodyPr/>
        <a:lstStyle/>
        <a:p>
          <a:pPr rtl="0"/>
          <a:r>
            <a:rPr lang="fi-FI" smtClean="0"/>
            <a:t>Esim. vakuutuksenottajan vastattava oikein vakuutusyhtiön kysymyksiin </a:t>
          </a:r>
          <a:endParaRPr lang="fi-FI"/>
        </a:p>
      </dgm:t>
    </dgm:pt>
    <dgm:pt modelId="{20AD9FEC-8F93-4E6A-8D0C-F474A077AC98}" type="parTrans" cxnId="{71D957B6-74BD-4501-99FE-1CE2AA4DFF75}">
      <dgm:prSet/>
      <dgm:spPr/>
      <dgm:t>
        <a:bodyPr/>
        <a:lstStyle/>
        <a:p>
          <a:endParaRPr lang="en-US"/>
        </a:p>
      </dgm:t>
    </dgm:pt>
    <dgm:pt modelId="{AC9D0AD1-B5CB-4287-94FA-5C15775B745E}" type="sibTrans" cxnId="{71D957B6-74BD-4501-99FE-1CE2AA4DFF75}">
      <dgm:prSet/>
      <dgm:spPr/>
      <dgm:t>
        <a:bodyPr/>
        <a:lstStyle/>
        <a:p>
          <a:endParaRPr lang="en-US"/>
        </a:p>
      </dgm:t>
    </dgm:pt>
    <dgm:pt modelId="{36F4B69A-5EA9-4C5A-B328-0230581199D9}">
      <dgm:prSet/>
      <dgm:spPr/>
      <dgm:t>
        <a:bodyPr/>
        <a:lstStyle/>
        <a:p>
          <a:pPr rtl="0"/>
          <a:r>
            <a:rPr lang="fi-FI" smtClean="0"/>
            <a:t>Luotonantajan velvollisuus selvittää hakijan maksukyky </a:t>
          </a:r>
          <a:endParaRPr lang="fi-FI"/>
        </a:p>
      </dgm:t>
    </dgm:pt>
    <dgm:pt modelId="{5CCA83F7-F5D0-4133-97E9-0AE3B80AF5DA}" type="parTrans" cxnId="{C0CB6FEC-85BB-4EF6-B4ED-89CEB00F6898}">
      <dgm:prSet/>
      <dgm:spPr/>
      <dgm:t>
        <a:bodyPr/>
        <a:lstStyle/>
        <a:p>
          <a:endParaRPr lang="en-US"/>
        </a:p>
      </dgm:t>
    </dgm:pt>
    <dgm:pt modelId="{A70344CF-BA66-4EB2-BF26-56BA45F050C2}" type="sibTrans" cxnId="{C0CB6FEC-85BB-4EF6-B4ED-89CEB00F6898}">
      <dgm:prSet/>
      <dgm:spPr/>
      <dgm:t>
        <a:bodyPr/>
        <a:lstStyle/>
        <a:p>
          <a:endParaRPr lang="en-US"/>
        </a:p>
      </dgm:t>
    </dgm:pt>
    <dgm:pt modelId="{437C6986-3404-4030-9E1A-DDE1CC683259}">
      <dgm:prSet/>
      <dgm:spPr/>
      <dgm:t>
        <a:bodyPr/>
        <a:lstStyle/>
        <a:p>
          <a:pPr rtl="0"/>
          <a:r>
            <a:rPr lang="fi-FI" smtClean="0"/>
            <a:t>Luotonantajan informaatio takaukseen sitoutuvalle mm. velallisen maksukyvystä ja takauksen oikeusvaikutuksista </a:t>
          </a:r>
          <a:endParaRPr lang="fi-FI"/>
        </a:p>
      </dgm:t>
    </dgm:pt>
    <dgm:pt modelId="{2C63CC80-4D26-4200-B00B-548E6B4E7105}" type="parTrans" cxnId="{3EF84C52-11EA-491C-9E14-C8715A72C978}">
      <dgm:prSet/>
      <dgm:spPr/>
      <dgm:t>
        <a:bodyPr/>
        <a:lstStyle/>
        <a:p>
          <a:endParaRPr lang="en-US"/>
        </a:p>
      </dgm:t>
    </dgm:pt>
    <dgm:pt modelId="{EFEA6174-2E9D-4758-862C-B201B363E2F2}" type="sibTrans" cxnId="{3EF84C52-11EA-491C-9E14-C8715A72C978}">
      <dgm:prSet/>
      <dgm:spPr/>
      <dgm:t>
        <a:bodyPr/>
        <a:lstStyle/>
        <a:p>
          <a:endParaRPr lang="en-US"/>
        </a:p>
      </dgm:t>
    </dgm:pt>
    <dgm:pt modelId="{B5B78E05-0920-4EBF-87E2-E18E9735CC3E}">
      <dgm:prSet/>
      <dgm:spPr/>
      <dgm:t>
        <a:bodyPr/>
        <a:lstStyle/>
        <a:p>
          <a:pPr rtl="0"/>
          <a:r>
            <a:rPr lang="fi-FI" smtClean="0"/>
            <a:t>Vakuutusyhtiön velvollisuus informoida asiasta tuotteesta </a:t>
          </a:r>
          <a:endParaRPr lang="fi-FI"/>
        </a:p>
      </dgm:t>
    </dgm:pt>
    <dgm:pt modelId="{7393CD39-0FD0-4C45-A0C8-22AF0F431324}" type="parTrans" cxnId="{F6455508-B87F-41D9-995E-3AA24F9F69BA}">
      <dgm:prSet/>
      <dgm:spPr/>
      <dgm:t>
        <a:bodyPr/>
        <a:lstStyle/>
        <a:p>
          <a:endParaRPr lang="en-US"/>
        </a:p>
      </dgm:t>
    </dgm:pt>
    <dgm:pt modelId="{3BA10141-9972-4095-AB6C-5E5BC379C602}" type="sibTrans" cxnId="{F6455508-B87F-41D9-995E-3AA24F9F69BA}">
      <dgm:prSet/>
      <dgm:spPr/>
      <dgm:t>
        <a:bodyPr/>
        <a:lstStyle/>
        <a:p>
          <a:endParaRPr lang="en-US"/>
        </a:p>
      </dgm:t>
    </dgm:pt>
    <dgm:pt modelId="{60707E73-729D-4604-B1A5-732441198337}" type="pres">
      <dgm:prSet presAssocID="{3CF2DD17-C6E3-4A87-9E6A-404ED8F79CE1}" presName="vert0" presStyleCnt="0">
        <dgm:presLayoutVars>
          <dgm:dir/>
          <dgm:animOne val="branch"/>
          <dgm:animLvl val="lvl"/>
        </dgm:presLayoutVars>
      </dgm:prSet>
      <dgm:spPr/>
      <dgm:t>
        <a:bodyPr/>
        <a:lstStyle/>
        <a:p>
          <a:endParaRPr lang="en-US"/>
        </a:p>
      </dgm:t>
    </dgm:pt>
    <dgm:pt modelId="{81C5E068-5D48-4ADE-9A7D-8CA6CF2EDC97}" type="pres">
      <dgm:prSet presAssocID="{EF9E0A0F-EAFC-4FEF-8100-41FD408784D7}" presName="thickLine" presStyleLbl="alignNode1" presStyleIdx="0" presStyleCnt="2"/>
      <dgm:spPr/>
    </dgm:pt>
    <dgm:pt modelId="{33F0D314-3B62-4725-BDF1-88F42F1BF6DE}" type="pres">
      <dgm:prSet presAssocID="{EF9E0A0F-EAFC-4FEF-8100-41FD408784D7}" presName="horz1" presStyleCnt="0"/>
      <dgm:spPr/>
    </dgm:pt>
    <dgm:pt modelId="{C203A00F-DE69-4BD5-BAFF-9DB043C53C19}" type="pres">
      <dgm:prSet presAssocID="{EF9E0A0F-EAFC-4FEF-8100-41FD408784D7}" presName="tx1" presStyleLbl="revTx" presStyleIdx="0" presStyleCnt="9"/>
      <dgm:spPr/>
      <dgm:t>
        <a:bodyPr/>
        <a:lstStyle/>
        <a:p>
          <a:endParaRPr lang="en-US"/>
        </a:p>
      </dgm:t>
    </dgm:pt>
    <dgm:pt modelId="{2543285F-658E-4CA9-AAAF-F470663F9A5C}" type="pres">
      <dgm:prSet presAssocID="{EF9E0A0F-EAFC-4FEF-8100-41FD408784D7}" presName="vert1" presStyleCnt="0"/>
      <dgm:spPr/>
    </dgm:pt>
    <dgm:pt modelId="{F12A66D9-8574-424E-AE3D-8C0DF876F38E}" type="pres">
      <dgm:prSet presAssocID="{E92DB74C-F79B-449F-B7AB-75870230412E}" presName="vertSpace2a" presStyleCnt="0"/>
      <dgm:spPr/>
    </dgm:pt>
    <dgm:pt modelId="{7B9B3A55-F4E8-446F-8690-16A5C3961C28}" type="pres">
      <dgm:prSet presAssocID="{E92DB74C-F79B-449F-B7AB-75870230412E}" presName="horz2" presStyleCnt="0"/>
      <dgm:spPr/>
    </dgm:pt>
    <dgm:pt modelId="{A6F35839-BBDC-4E62-9FFB-D8E12FC65B68}" type="pres">
      <dgm:prSet presAssocID="{E92DB74C-F79B-449F-B7AB-75870230412E}" presName="horzSpace2" presStyleCnt="0"/>
      <dgm:spPr/>
    </dgm:pt>
    <dgm:pt modelId="{8D759DAE-F916-45AB-8092-977EEA94893D}" type="pres">
      <dgm:prSet presAssocID="{E92DB74C-F79B-449F-B7AB-75870230412E}" presName="tx2" presStyleLbl="revTx" presStyleIdx="1" presStyleCnt="9"/>
      <dgm:spPr/>
      <dgm:t>
        <a:bodyPr/>
        <a:lstStyle/>
        <a:p>
          <a:endParaRPr lang="en-US"/>
        </a:p>
      </dgm:t>
    </dgm:pt>
    <dgm:pt modelId="{33CD3180-1460-4BEF-B54A-0723024495CF}" type="pres">
      <dgm:prSet presAssocID="{E92DB74C-F79B-449F-B7AB-75870230412E}" presName="vert2" presStyleCnt="0"/>
      <dgm:spPr/>
    </dgm:pt>
    <dgm:pt modelId="{0546237A-70C2-4C91-8437-7AAA042738DC}" type="pres">
      <dgm:prSet presAssocID="{E92DB74C-F79B-449F-B7AB-75870230412E}" presName="thinLine2b" presStyleLbl="callout" presStyleIdx="0" presStyleCnt="7"/>
      <dgm:spPr/>
    </dgm:pt>
    <dgm:pt modelId="{ADE88D4C-B6B4-42D7-A04F-151B7EBE0DF9}" type="pres">
      <dgm:prSet presAssocID="{E92DB74C-F79B-449F-B7AB-75870230412E}" presName="vertSpace2b" presStyleCnt="0"/>
      <dgm:spPr/>
    </dgm:pt>
    <dgm:pt modelId="{A0D83385-DFBB-4529-94C5-CFE58464ABB0}" type="pres">
      <dgm:prSet presAssocID="{2CB0D4F0-29B5-41FA-B8CF-39AE5426AA5C}" presName="horz2" presStyleCnt="0"/>
      <dgm:spPr/>
    </dgm:pt>
    <dgm:pt modelId="{B7CA24AC-BF9A-4E0C-80FD-75E032FE178C}" type="pres">
      <dgm:prSet presAssocID="{2CB0D4F0-29B5-41FA-B8CF-39AE5426AA5C}" presName="horzSpace2" presStyleCnt="0"/>
      <dgm:spPr/>
    </dgm:pt>
    <dgm:pt modelId="{4CDD9056-40E2-4C4C-8352-473C0F999171}" type="pres">
      <dgm:prSet presAssocID="{2CB0D4F0-29B5-41FA-B8CF-39AE5426AA5C}" presName="tx2" presStyleLbl="revTx" presStyleIdx="2" presStyleCnt="9"/>
      <dgm:spPr/>
      <dgm:t>
        <a:bodyPr/>
        <a:lstStyle/>
        <a:p>
          <a:endParaRPr lang="en-US"/>
        </a:p>
      </dgm:t>
    </dgm:pt>
    <dgm:pt modelId="{45D90C9E-836B-47C4-B41F-797D2A33BC37}" type="pres">
      <dgm:prSet presAssocID="{2CB0D4F0-29B5-41FA-B8CF-39AE5426AA5C}" presName="vert2" presStyleCnt="0"/>
      <dgm:spPr/>
    </dgm:pt>
    <dgm:pt modelId="{1A8AD723-35D0-46EB-8FCC-ABF804332DB9}" type="pres">
      <dgm:prSet presAssocID="{2CB0D4F0-29B5-41FA-B8CF-39AE5426AA5C}" presName="thinLine2b" presStyleLbl="callout" presStyleIdx="1" presStyleCnt="7"/>
      <dgm:spPr/>
    </dgm:pt>
    <dgm:pt modelId="{DD941EA7-B42A-4DF7-9D27-C726395A2A96}" type="pres">
      <dgm:prSet presAssocID="{2CB0D4F0-29B5-41FA-B8CF-39AE5426AA5C}" presName="vertSpace2b" presStyleCnt="0"/>
      <dgm:spPr/>
    </dgm:pt>
    <dgm:pt modelId="{0219643A-6513-4B4B-95BB-1D78DA6135D5}" type="pres">
      <dgm:prSet presAssocID="{8A80452A-1438-4DB9-B722-45FF4CCD36B9}" presName="horz2" presStyleCnt="0"/>
      <dgm:spPr/>
    </dgm:pt>
    <dgm:pt modelId="{C18BBF56-901C-4B50-9724-619FD0709ECC}" type="pres">
      <dgm:prSet presAssocID="{8A80452A-1438-4DB9-B722-45FF4CCD36B9}" presName="horzSpace2" presStyleCnt="0"/>
      <dgm:spPr/>
    </dgm:pt>
    <dgm:pt modelId="{FD176BD5-F938-40AD-A1A6-20A4BADC0D31}" type="pres">
      <dgm:prSet presAssocID="{8A80452A-1438-4DB9-B722-45FF4CCD36B9}" presName="tx2" presStyleLbl="revTx" presStyleIdx="3" presStyleCnt="9"/>
      <dgm:spPr/>
      <dgm:t>
        <a:bodyPr/>
        <a:lstStyle/>
        <a:p>
          <a:endParaRPr lang="en-US"/>
        </a:p>
      </dgm:t>
    </dgm:pt>
    <dgm:pt modelId="{F4E72805-B99B-4ECA-9779-BED69595CD0D}" type="pres">
      <dgm:prSet presAssocID="{8A80452A-1438-4DB9-B722-45FF4CCD36B9}" presName="vert2" presStyleCnt="0"/>
      <dgm:spPr/>
    </dgm:pt>
    <dgm:pt modelId="{3924561D-6DBC-4694-92DD-1573F2CDE744}" type="pres">
      <dgm:prSet presAssocID="{8A80452A-1438-4DB9-B722-45FF4CCD36B9}" presName="thinLine2b" presStyleLbl="callout" presStyleIdx="2" presStyleCnt="7"/>
      <dgm:spPr/>
    </dgm:pt>
    <dgm:pt modelId="{799D8C87-97CC-4250-A0D8-22EB6D88BE42}" type="pres">
      <dgm:prSet presAssocID="{8A80452A-1438-4DB9-B722-45FF4CCD36B9}" presName="vertSpace2b" presStyleCnt="0"/>
      <dgm:spPr/>
    </dgm:pt>
    <dgm:pt modelId="{E0B144B3-47B2-4459-99A2-8998CDDEE6C4}" type="pres">
      <dgm:prSet presAssocID="{B97A0B07-834B-4D4E-B7C7-0424D3CB1049}" presName="thickLine" presStyleLbl="alignNode1" presStyleIdx="1" presStyleCnt="2"/>
      <dgm:spPr/>
    </dgm:pt>
    <dgm:pt modelId="{47C75A1A-33A8-4859-ABAC-A19A610E30D1}" type="pres">
      <dgm:prSet presAssocID="{B97A0B07-834B-4D4E-B7C7-0424D3CB1049}" presName="horz1" presStyleCnt="0"/>
      <dgm:spPr/>
    </dgm:pt>
    <dgm:pt modelId="{7184945C-0C16-4344-9C33-5B6423533540}" type="pres">
      <dgm:prSet presAssocID="{B97A0B07-834B-4D4E-B7C7-0424D3CB1049}" presName="tx1" presStyleLbl="revTx" presStyleIdx="4" presStyleCnt="9"/>
      <dgm:spPr/>
      <dgm:t>
        <a:bodyPr/>
        <a:lstStyle/>
        <a:p>
          <a:endParaRPr lang="en-US"/>
        </a:p>
      </dgm:t>
    </dgm:pt>
    <dgm:pt modelId="{EF3D4556-AC4C-4367-A59E-85A2D6869730}" type="pres">
      <dgm:prSet presAssocID="{B97A0B07-834B-4D4E-B7C7-0424D3CB1049}" presName="vert1" presStyleCnt="0"/>
      <dgm:spPr/>
    </dgm:pt>
    <dgm:pt modelId="{C5249DF4-5FD4-4B20-A610-9436396271EC}" type="pres">
      <dgm:prSet presAssocID="{5F3D440A-F7EA-40CA-A16F-CE75D37E0B0F}" presName="vertSpace2a" presStyleCnt="0"/>
      <dgm:spPr/>
    </dgm:pt>
    <dgm:pt modelId="{5839AA56-5AC4-4395-93B0-3F1C84DB3DFB}" type="pres">
      <dgm:prSet presAssocID="{5F3D440A-F7EA-40CA-A16F-CE75D37E0B0F}" presName="horz2" presStyleCnt="0"/>
      <dgm:spPr/>
    </dgm:pt>
    <dgm:pt modelId="{8371410B-9112-4596-B7D2-FB893E2C9ABC}" type="pres">
      <dgm:prSet presAssocID="{5F3D440A-F7EA-40CA-A16F-CE75D37E0B0F}" presName="horzSpace2" presStyleCnt="0"/>
      <dgm:spPr/>
    </dgm:pt>
    <dgm:pt modelId="{796D7CD8-DDC6-45FF-A6D7-ABC8CC772863}" type="pres">
      <dgm:prSet presAssocID="{5F3D440A-F7EA-40CA-A16F-CE75D37E0B0F}" presName="tx2" presStyleLbl="revTx" presStyleIdx="5" presStyleCnt="9"/>
      <dgm:spPr/>
      <dgm:t>
        <a:bodyPr/>
        <a:lstStyle/>
        <a:p>
          <a:endParaRPr lang="en-US"/>
        </a:p>
      </dgm:t>
    </dgm:pt>
    <dgm:pt modelId="{03584B56-E433-4007-94F2-AF85D8B2162D}" type="pres">
      <dgm:prSet presAssocID="{5F3D440A-F7EA-40CA-A16F-CE75D37E0B0F}" presName="vert2" presStyleCnt="0"/>
      <dgm:spPr/>
    </dgm:pt>
    <dgm:pt modelId="{8CD81923-2AED-4A05-83D3-7148AB22CD0C}" type="pres">
      <dgm:prSet presAssocID="{5F3D440A-F7EA-40CA-A16F-CE75D37E0B0F}" presName="thinLine2b" presStyleLbl="callout" presStyleIdx="3" presStyleCnt="7"/>
      <dgm:spPr/>
    </dgm:pt>
    <dgm:pt modelId="{FFCB8D65-660E-40FF-B293-8F9EE8BC8C68}" type="pres">
      <dgm:prSet presAssocID="{5F3D440A-F7EA-40CA-A16F-CE75D37E0B0F}" presName="vertSpace2b" presStyleCnt="0"/>
      <dgm:spPr/>
    </dgm:pt>
    <dgm:pt modelId="{B0D8E22A-4C96-43D4-9BE5-19C347DA05A6}" type="pres">
      <dgm:prSet presAssocID="{36F4B69A-5EA9-4C5A-B328-0230581199D9}" presName="horz2" presStyleCnt="0"/>
      <dgm:spPr/>
    </dgm:pt>
    <dgm:pt modelId="{2F1151F6-019E-4333-9D17-BB6F7341691F}" type="pres">
      <dgm:prSet presAssocID="{36F4B69A-5EA9-4C5A-B328-0230581199D9}" presName="horzSpace2" presStyleCnt="0"/>
      <dgm:spPr/>
    </dgm:pt>
    <dgm:pt modelId="{5E431729-E299-4838-9AB4-AF5078D70E75}" type="pres">
      <dgm:prSet presAssocID="{36F4B69A-5EA9-4C5A-B328-0230581199D9}" presName="tx2" presStyleLbl="revTx" presStyleIdx="6" presStyleCnt="9"/>
      <dgm:spPr/>
      <dgm:t>
        <a:bodyPr/>
        <a:lstStyle/>
        <a:p>
          <a:endParaRPr lang="en-US"/>
        </a:p>
      </dgm:t>
    </dgm:pt>
    <dgm:pt modelId="{7AC5FE84-2D36-441C-A26E-3AFF52EB0F90}" type="pres">
      <dgm:prSet presAssocID="{36F4B69A-5EA9-4C5A-B328-0230581199D9}" presName="vert2" presStyleCnt="0"/>
      <dgm:spPr/>
    </dgm:pt>
    <dgm:pt modelId="{1DD8F1BB-1FCB-4044-9540-8F152347D015}" type="pres">
      <dgm:prSet presAssocID="{36F4B69A-5EA9-4C5A-B328-0230581199D9}" presName="thinLine2b" presStyleLbl="callout" presStyleIdx="4" presStyleCnt="7"/>
      <dgm:spPr/>
    </dgm:pt>
    <dgm:pt modelId="{A80ED897-ADDA-49C6-812C-6DD95050789A}" type="pres">
      <dgm:prSet presAssocID="{36F4B69A-5EA9-4C5A-B328-0230581199D9}" presName="vertSpace2b" presStyleCnt="0"/>
      <dgm:spPr/>
    </dgm:pt>
    <dgm:pt modelId="{510F7F56-387D-457C-8581-00994C11DF0E}" type="pres">
      <dgm:prSet presAssocID="{437C6986-3404-4030-9E1A-DDE1CC683259}" presName="horz2" presStyleCnt="0"/>
      <dgm:spPr/>
    </dgm:pt>
    <dgm:pt modelId="{EE8100B0-20C5-4104-96DE-E25527343DF6}" type="pres">
      <dgm:prSet presAssocID="{437C6986-3404-4030-9E1A-DDE1CC683259}" presName="horzSpace2" presStyleCnt="0"/>
      <dgm:spPr/>
    </dgm:pt>
    <dgm:pt modelId="{DEFC97DF-37FB-4C58-8FB8-98833CA16E0E}" type="pres">
      <dgm:prSet presAssocID="{437C6986-3404-4030-9E1A-DDE1CC683259}" presName="tx2" presStyleLbl="revTx" presStyleIdx="7" presStyleCnt="9"/>
      <dgm:spPr/>
      <dgm:t>
        <a:bodyPr/>
        <a:lstStyle/>
        <a:p>
          <a:endParaRPr lang="en-US"/>
        </a:p>
      </dgm:t>
    </dgm:pt>
    <dgm:pt modelId="{00123708-3DD6-43E3-8E56-6C276417C437}" type="pres">
      <dgm:prSet presAssocID="{437C6986-3404-4030-9E1A-DDE1CC683259}" presName="vert2" presStyleCnt="0"/>
      <dgm:spPr/>
    </dgm:pt>
    <dgm:pt modelId="{25E0B967-EE46-4C53-B800-8FD60CFF0124}" type="pres">
      <dgm:prSet presAssocID="{437C6986-3404-4030-9E1A-DDE1CC683259}" presName="thinLine2b" presStyleLbl="callout" presStyleIdx="5" presStyleCnt="7"/>
      <dgm:spPr/>
    </dgm:pt>
    <dgm:pt modelId="{35D7FE34-5481-4CE2-B35C-D18D40DD5730}" type="pres">
      <dgm:prSet presAssocID="{437C6986-3404-4030-9E1A-DDE1CC683259}" presName="vertSpace2b" presStyleCnt="0"/>
      <dgm:spPr/>
    </dgm:pt>
    <dgm:pt modelId="{2A6B4230-8CE4-42F6-AD42-168976E1D883}" type="pres">
      <dgm:prSet presAssocID="{B5B78E05-0920-4EBF-87E2-E18E9735CC3E}" presName="horz2" presStyleCnt="0"/>
      <dgm:spPr/>
    </dgm:pt>
    <dgm:pt modelId="{00EAA66D-E034-4945-B530-A4C4E25C9308}" type="pres">
      <dgm:prSet presAssocID="{B5B78E05-0920-4EBF-87E2-E18E9735CC3E}" presName="horzSpace2" presStyleCnt="0"/>
      <dgm:spPr/>
    </dgm:pt>
    <dgm:pt modelId="{48073B0E-A099-4FAB-8A08-9934261E2FDD}" type="pres">
      <dgm:prSet presAssocID="{B5B78E05-0920-4EBF-87E2-E18E9735CC3E}" presName="tx2" presStyleLbl="revTx" presStyleIdx="8" presStyleCnt="9"/>
      <dgm:spPr/>
      <dgm:t>
        <a:bodyPr/>
        <a:lstStyle/>
        <a:p>
          <a:endParaRPr lang="en-US"/>
        </a:p>
      </dgm:t>
    </dgm:pt>
    <dgm:pt modelId="{38C9B043-3887-47D5-9FFD-ED60D38F54D3}" type="pres">
      <dgm:prSet presAssocID="{B5B78E05-0920-4EBF-87E2-E18E9735CC3E}" presName="vert2" presStyleCnt="0"/>
      <dgm:spPr/>
    </dgm:pt>
    <dgm:pt modelId="{5F3B4D2B-51F2-47EF-8B7A-0353290D4993}" type="pres">
      <dgm:prSet presAssocID="{B5B78E05-0920-4EBF-87E2-E18E9735CC3E}" presName="thinLine2b" presStyleLbl="callout" presStyleIdx="6" presStyleCnt="7"/>
      <dgm:spPr/>
    </dgm:pt>
    <dgm:pt modelId="{1E31B896-E2C1-44A4-AB8F-E77170542664}" type="pres">
      <dgm:prSet presAssocID="{B5B78E05-0920-4EBF-87E2-E18E9735CC3E}" presName="vertSpace2b" presStyleCnt="0"/>
      <dgm:spPr/>
    </dgm:pt>
  </dgm:ptLst>
  <dgm:cxnLst>
    <dgm:cxn modelId="{F8BDC91D-4E6B-4CDF-8B52-811CF4B56448}" type="presOf" srcId="{36F4B69A-5EA9-4C5A-B328-0230581199D9}" destId="{5E431729-E299-4838-9AB4-AF5078D70E75}" srcOrd="0" destOrd="0" presId="urn:microsoft.com/office/officeart/2008/layout/LinedList"/>
    <dgm:cxn modelId="{BC2AFE3F-C8E8-4286-808C-F79AF10BAF72}" srcId="{3CF2DD17-C6E3-4A87-9E6A-404ED8F79CE1}" destId="{EF9E0A0F-EAFC-4FEF-8100-41FD408784D7}" srcOrd="0" destOrd="0" parTransId="{A199B66D-A56D-4C19-98AF-F88319651CB6}" sibTransId="{6201309C-9F71-41CE-8688-1F044F88AB45}"/>
    <dgm:cxn modelId="{AFBED6BC-2FD2-4C34-A666-5667CC544E2E}" type="presOf" srcId="{5F3D440A-F7EA-40CA-A16F-CE75D37E0B0F}" destId="{796D7CD8-DDC6-45FF-A6D7-ABC8CC772863}" srcOrd="0" destOrd="0" presId="urn:microsoft.com/office/officeart/2008/layout/LinedList"/>
    <dgm:cxn modelId="{608F834A-DF1E-4A6A-B3BF-213665E2EFBD}" type="presOf" srcId="{B97A0B07-834B-4D4E-B7C7-0424D3CB1049}" destId="{7184945C-0C16-4344-9C33-5B6423533540}" srcOrd="0" destOrd="0" presId="urn:microsoft.com/office/officeart/2008/layout/LinedList"/>
    <dgm:cxn modelId="{F6455508-B87F-41D9-995E-3AA24F9F69BA}" srcId="{B97A0B07-834B-4D4E-B7C7-0424D3CB1049}" destId="{B5B78E05-0920-4EBF-87E2-E18E9735CC3E}" srcOrd="3" destOrd="0" parTransId="{7393CD39-0FD0-4C45-A0C8-22AF0F431324}" sibTransId="{3BA10141-9972-4095-AB6C-5E5BC379C602}"/>
    <dgm:cxn modelId="{45DF389A-460E-4F29-ADCF-AA39746553D7}" srcId="{EF9E0A0F-EAFC-4FEF-8100-41FD408784D7}" destId="{E92DB74C-F79B-449F-B7AB-75870230412E}" srcOrd="0" destOrd="0" parTransId="{622E4F8F-7968-4C35-B945-270D2436D161}" sibTransId="{660FCF18-B074-4466-9DD6-4DA615EAF402}"/>
    <dgm:cxn modelId="{5503EC0F-81ED-4935-9E97-2DBF238F5527}" type="presOf" srcId="{3CF2DD17-C6E3-4A87-9E6A-404ED8F79CE1}" destId="{60707E73-729D-4604-B1A5-732441198337}" srcOrd="0" destOrd="0" presId="urn:microsoft.com/office/officeart/2008/layout/LinedList"/>
    <dgm:cxn modelId="{F34C2C16-2C64-4C69-8BEB-E6FB39515686}" type="presOf" srcId="{EF9E0A0F-EAFC-4FEF-8100-41FD408784D7}" destId="{C203A00F-DE69-4BD5-BAFF-9DB043C53C19}" srcOrd="0" destOrd="0" presId="urn:microsoft.com/office/officeart/2008/layout/LinedList"/>
    <dgm:cxn modelId="{C0CB6FEC-85BB-4EF6-B4ED-89CEB00F6898}" srcId="{B97A0B07-834B-4D4E-B7C7-0424D3CB1049}" destId="{36F4B69A-5EA9-4C5A-B328-0230581199D9}" srcOrd="1" destOrd="0" parTransId="{5CCA83F7-F5D0-4133-97E9-0AE3B80AF5DA}" sibTransId="{A70344CF-BA66-4EB2-BF26-56BA45F050C2}"/>
    <dgm:cxn modelId="{0196A4BC-09C6-4453-9461-092E090BE531}" srcId="{EF9E0A0F-EAFC-4FEF-8100-41FD408784D7}" destId="{2CB0D4F0-29B5-41FA-B8CF-39AE5426AA5C}" srcOrd="1" destOrd="0" parTransId="{81212CEF-1A8A-4D43-B2A3-F63DBCA38DED}" sibTransId="{FACF20FD-B1A6-41CB-A801-434AF4918249}"/>
    <dgm:cxn modelId="{CDAA8B0A-480B-474F-9D3C-FEBBFBBFB1CE}" srcId="{EF9E0A0F-EAFC-4FEF-8100-41FD408784D7}" destId="{8A80452A-1438-4DB9-B722-45FF4CCD36B9}" srcOrd="2" destOrd="0" parTransId="{5D3E2173-FE26-44BA-944F-59317DD375BC}" sibTransId="{DFE9404C-1D78-4CFD-9A57-8B2898166734}"/>
    <dgm:cxn modelId="{3EF84C52-11EA-491C-9E14-C8715A72C978}" srcId="{B97A0B07-834B-4D4E-B7C7-0424D3CB1049}" destId="{437C6986-3404-4030-9E1A-DDE1CC683259}" srcOrd="2" destOrd="0" parTransId="{2C63CC80-4D26-4200-B00B-548E6B4E7105}" sibTransId="{EFEA6174-2E9D-4758-862C-B201B363E2F2}"/>
    <dgm:cxn modelId="{BEBFF897-02D2-45CB-8246-738A6ACFDAC7}" type="presOf" srcId="{437C6986-3404-4030-9E1A-DDE1CC683259}" destId="{DEFC97DF-37FB-4C58-8FB8-98833CA16E0E}" srcOrd="0" destOrd="0" presId="urn:microsoft.com/office/officeart/2008/layout/LinedList"/>
    <dgm:cxn modelId="{71D957B6-74BD-4501-99FE-1CE2AA4DFF75}" srcId="{B97A0B07-834B-4D4E-B7C7-0424D3CB1049}" destId="{5F3D440A-F7EA-40CA-A16F-CE75D37E0B0F}" srcOrd="0" destOrd="0" parTransId="{20AD9FEC-8F93-4E6A-8D0C-F474A077AC98}" sibTransId="{AC9D0AD1-B5CB-4287-94FA-5C15775B745E}"/>
    <dgm:cxn modelId="{45C5BB8B-3651-4CAC-8A00-38B8221D1498}" srcId="{3CF2DD17-C6E3-4A87-9E6A-404ED8F79CE1}" destId="{B97A0B07-834B-4D4E-B7C7-0424D3CB1049}" srcOrd="1" destOrd="0" parTransId="{D4F436C1-4817-4EA0-B5F7-542F10D10754}" sibTransId="{E902FD4B-C065-4D2F-BE24-94BD0DAE42BE}"/>
    <dgm:cxn modelId="{02608AE9-53BA-423B-AB3E-ED4C579ED221}" type="presOf" srcId="{E92DB74C-F79B-449F-B7AB-75870230412E}" destId="{8D759DAE-F916-45AB-8092-977EEA94893D}" srcOrd="0" destOrd="0" presId="urn:microsoft.com/office/officeart/2008/layout/LinedList"/>
    <dgm:cxn modelId="{B954D7A4-D1F1-4C98-AFE6-3B6F00A37DCC}" type="presOf" srcId="{8A80452A-1438-4DB9-B722-45FF4CCD36B9}" destId="{FD176BD5-F938-40AD-A1A6-20A4BADC0D31}" srcOrd="0" destOrd="0" presId="urn:microsoft.com/office/officeart/2008/layout/LinedList"/>
    <dgm:cxn modelId="{5A204154-7755-4B94-A1E9-92BC1E5E2C46}" type="presOf" srcId="{B5B78E05-0920-4EBF-87E2-E18E9735CC3E}" destId="{48073B0E-A099-4FAB-8A08-9934261E2FDD}" srcOrd="0" destOrd="0" presId="urn:microsoft.com/office/officeart/2008/layout/LinedList"/>
    <dgm:cxn modelId="{9CAAD89A-FB2C-46B0-8057-07F563451307}" type="presOf" srcId="{2CB0D4F0-29B5-41FA-B8CF-39AE5426AA5C}" destId="{4CDD9056-40E2-4C4C-8352-473C0F999171}" srcOrd="0" destOrd="0" presId="urn:microsoft.com/office/officeart/2008/layout/LinedList"/>
    <dgm:cxn modelId="{3AE50CE5-5BE2-4BF0-A4EB-CFD0394923C2}" type="presParOf" srcId="{60707E73-729D-4604-B1A5-732441198337}" destId="{81C5E068-5D48-4ADE-9A7D-8CA6CF2EDC97}" srcOrd="0" destOrd="0" presId="urn:microsoft.com/office/officeart/2008/layout/LinedList"/>
    <dgm:cxn modelId="{E244566E-FEF2-4BF7-8034-6ECF52962258}" type="presParOf" srcId="{60707E73-729D-4604-B1A5-732441198337}" destId="{33F0D314-3B62-4725-BDF1-88F42F1BF6DE}" srcOrd="1" destOrd="0" presId="urn:microsoft.com/office/officeart/2008/layout/LinedList"/>
    <dgm:cxn modelId="{A0DC933B-F6D6-4BEC-BF57-3C3A8909B0E7}" type="presParOf" srcId="{33F0D314-3B62-4725-BDF1-88F42F1BF6DE}" destId="{C203A00F-DE69-4BD5-BAFF-9DB043C53C19}" srcOrd="0" destOrd="0" presId="urn:microsoft.com/office/officeart/2008/layout/LinedList"/>
    <dgm:cxn modelId="{4AB6D42D-54E9-44A7-A307-1DE4FFC5EE31}" type="presParOf" srcId="{33F0D314-3B62-4725-BDF1-88F42F1BF6DE}" destId="{2543285F-658E-4CA9-AAAF-F470663F9A5C}" srcOrd="1" destOrd="0" presId="urn:microsoft.com/office/officeart/2008/layout/LinedList"/>
    <dgm:cxn modelId="{3281D2D3-C622-46A0-B16A-F24CFCDE36F2}" type="presParOf" srcId="{2543285F-658E-4CA9-AAAF-F470663F9A5C}" destId="{F12A66D9-8574-424E-AE3D-8C0DF876F38E}" srcOrd="0" destOrd="0" presId="urn:microsoft.com/office/officeart/2008/layout/LinedList"/>
    <dgm:cxn modelId="{70988037-BD3A-40D7-B4F6-A868E119BD0B}" type="presParOf" srcId="{2543285F-658E-4CA9-AAAF-F470663F9A5C}" destId="{7B9B3A55-F4E8-446F-8690-16A5C3961C28}" srcOrd="1" destOrd="0" presId="urn:microsoft.com/office/officeart/2008/layout/LinedList"/>
    <dgm:cxn modelId="{121F9879-732B-474C-AE7F-497F68B43956}" type="presParOf" srcId="{7B9B3A55-F4E8-446F-8690-16A5C3961C28}" destId="{A6F35839-BBDC-4E62-9FFB-D8E12FC65B68}" srcOrd="0" destOrd="0" presId="urn:microsoft.com/office/officeart/2008/layout/LinedList"/>
    <dgm:cxn modelId="{AE56360A-072B-47EB-B7A1-D42D83921B18}" type="presParOf" srcId="{7B9B3A55-F4E8-446F-8690-16A5C3961C28}" destId="{8D759DAE-F916-45AB-8092-977EEA94893D}" srcOrd="1" destOrd="0" presId="urn:microsoft.com/office/officeart/2008/layout/LinedList"/>
    <dgm:cxn modelId="{DDA67B7E-06F3-4E69-AB20-AF1B14A813C0}" type="presParOf" srcId="{7B9B3A55-F4E8-446F-8690-16A5C3961C28}" destId="{33CD3180-1460-4BEF-B54A-0723024495CF}" srcOrd="2" destOrd="0" presId="urn:microsoft.com/office/officeart/2008/layout/LinedList"/>
    <dgm:cxn modelId="{ED0B12B5-F937-4907-BA12-6638BB343E13}" type="presParOf" srcId="{2543285F-658E-4CA9-AAAF-F470663F9A5C}" destId="{0546237A-70C2-4C91-8437-7AAA042738DC}" srcOrd="2" destOrd="0" presId="urn:microsoft.com/office/officeart/2008/layout/LinedList"/>
    <dgm:cxn modelId="{BA9E376D-822B-47A6-B123-BFF94EE3C032}" type="presParOf" srcId="{2543285F-658E-4CA9-AAAF-F470663F9A5C}" destId="{ADE88D4C-B6B4-42D7-A04F-151B7EBE0DF9}" srcOrd="3" destOrd="0" presId="urn:microsoft.com/office/officeart/2008/layout/LinedList"/>
    <dgm:cxn modelId="{FDCB0323-47D0-4B8E-BDCB-A18BD363D4A8}" type="presParOf" srcId="{2543285F-658E-4CA9-AAAF-F470663F9A5C}" destId="{A0D83385-DFBB-4529-94C5-CFE58464ABB0}" srcOrd="4" destOrd="0" presId="urn:microsoft.com/office/officeart/2008/layout/LinedList"/>
    <dgm:cxn modelId="{FE776A2A-6D1F-4DCA-BB07-644A699CBD36}" type="presParOf" srcId="{A0D83385-DFBB-4529-94C5-CFE58464ABB0}" destId="{B7CA24AC-BF9A-4E0C-80FD-75E032FE178C}" srcOrd="0" destOrd="0" presId="urn:microsoft.com/office/officeart/2008/layout/LinedList"/>
    <dgm:cxn modelId="{5EF2F8CD-0B50-4FA2-8620-63F165968B4A}" type="presParOf" srcId="{A0D83385-DFBB-4529-94C5-CFE58464ABB0}" destId="{4CDD9056-40E2-4C4C-8352-473C0F999171}" srcOrd="1" destOrd="0" presId="urn:microsoft.com/office/officeart/2008/layout/LinedList"/>
    <dgm:cxn modelId="{096A58D5-55A4-4FBF-80CC-29EB55E91A17}" type="presParOf" srcId="{A0D83385-DFBB-4529-94C5-CFE58464ABB0}" destId="{45D90C9E-836B-47C4-B41F-797D2A33BC37}" srcOrd="2" destOrd="0" presId="urn:microsoft.com/office/officeart/2008/layout/LinedList"/>
    <dgm:cxn modelId="{D987B842-BDF7-45B8-896F-7B9901459ABB}" type="presParOf" srcId="{2543285F-658E-4CA9-AAAF-F470663F9A5C}" destId="{1A8AD723-35D0-46EB-8FCC-ABF804332DB9}" srcOrd="5" destOrd="0" presId="urn:microsoft.com/office/officeart/2008/layout/LinedList"/>
    <dgm:cxn modelId="{D103EE33-C658-47EE-BAE0-552A7D571982}" type="presParOf" srcId="{2543285F-658E-4CA9-AAAF-F470663F9A5C}" destId="{DD941EA7-B42A-4DF7-9D27-C726395A2A96}" srcOrd="6" destOrd="0" presId="urn:microsoft.com/office/officeart/2008/layout/LinedList"/>
    <dgm:cxn modelId="{1CC06356-1BB8-495F-9956-522F1DEC1AD5}" type="presParOf" srcId="{2543285F-658E-4CA9-AAAF-F470663F9A5C}" destId="{0219643A-6513-4B4B-95BB-1D78DA6135D5}" srcOrd="7" destOrd="0" presId="urn:microsoft.com/office/officeart/2008/layout/LinedList"/>
    <dgm:cxn modelId="{134F9400-28DC-4B2B-8BDB-21D60A95F618}" type="presParOf" srcId="{0219643A-6513-4B4B-95BB-1D78DA6135D5}" destId="{C18BBF56-901C-4B50-9724-619FD0709ECC}" srcOrd="0" destOrd="0" presId="urn:microsoft.com/office/officeart/2008/layout/LinedList"/>
    <dgm:cxn modelId="{39D21056-1E88-4666-B702-03F24F1A9B10}" type="presParOf" srcId="{0219643A-6513-4B4B-95BB-1D78DA6135D5}" destId="{FD176BD5-F938-40AD-A1A6-20A4BADC0D31}" srcOrd="1" destOrd="0" presId="urn:microsoft.com/office/officeart/2008/layout/LinedList"/>
    <dgm:cxn modelId="{98B6408F-9F43-4AE7-AEF2-1705FD065C24}" type="presParOf" srcId="{0219643A-6513-4B4B-95BB-1D78DA6135D5}" destId="{F4E72805-B99B-4ECA-9779-BED69595CD0D}" srcOrd="2" destOrd="0" presId="urn:microsoft.com/office/officeart/2008/layout/LinedList"/>
    <dgm:cxn modelId="{283374D4-9B68-4C0A-8B1D-F623AEB04ED7}" type="presParOf" srcId="{2543285F-658E-4CA9-AAAF-F470663F9A5C}" destId="{3924561D-6DBC-4694-92DD-1573F2CDE744}" srcOrd="8" destOrd="0" presId="urn:microsoft.com/office/officeart/2008/layout/LinedList"/>
    <dgm:cxn modelId="{78668437-E741-4E6D-A125-092D8AC145E6}" type="presParOf" srcId="{2543285F-658E-4CA9-AAAF-F470663F9A5C}" destId="{799D8C87-97CC-4250-A0D8-22EB6D88BE42}" srcOrd="9" destOrd="0" presId="urn:microsoft.com/office/officeart/2008/layout/LinedList"/>
    <dgm:cxn modelId="{9B52409F-881D-4679-A2B7-46A0F2D55C7D}" type="presParOf" srcId="{60707E73-729D-4604-B1A5-732441198337}" destId="{E0B144B3-47B2-4459-99A2-8998CDDEE6C4}" srcOrd="2" destOrd="0" presId="urn:microsoft.com/office/officeart/2008/layout/LinedList"/>
    <dgm:cxn modelId="{B092DD8B-E769-46B5-ABB6-2C5830BA118A}" type="presParOf" srcId="{60707E73-729D-4604-B1A5-732441198337}" destId="{47C75A1A-33A8-4859-ABAC-A19A610E30D1}" srcOrd="3" destOrd="0" presId="urn:microsoft.com/office/officeart/2008/layout/LinedList"/>
    <dgm:cxn modelId="{91B2F812-B997-4491-AA31-E178C353B9D3}" type="presParOf" srcId="{47C75A1A-33A8-4859-ABAC-A19A610E30D1}" destId="{7184945C-0C16-4344-9C33-5B6423533540}" srcOrd="0" destOrd="0" presId="urn:microsoft.com/office/officeart/2008/layout/LinedList"/>
    <dgm:cxn modelId="{BC95A74B-20DF-45E7-BE1D-22AA8FD581CF}" type="presParOf" srcId="{47C75A1A-33A8-4859-ABAC-A19A610E30D1}" destId="{EF3D4556-AC4C-4367-A59E-85A2D6869730}" srcOrd="1" destOrd="0" presId="urn:microsoft.com/office/officeart/2008/layout/LinedList"/>
    <dgm:cxn modelId="{3F0976FD-01E1-4835-9C32-60EA9FADE019}" type="presParOf" srcId="{EF3D4556-AC4C-4367-A59E-85A2D6869730}" destId="{C5249DF4-5FD4-4B20-A610-9436396271EC}" srcOrd="0" destOrd="0" presId="urn:microsoft.com/office/officeart/2008/layout/LinedList"/>
    <dgm:cxn modelId="{4AB7D601-41F4-488B-8CF9-557EA63D043A}" type="presParOf" srcId="{EF3D4556-AC4C-4367-A59E-85A2D6869730}" destId="{5839AA56-5AC4-4395-93B0-3F1C84DB3DFB}" srcOrd="1" destOrd="0" presId="urn:microsoft.com/office/officeart/2008/layout/LinedList"/>
    <dgm:cxn modelId="{76F8BD10-D0A1-4B5B-A095-C843A12AC804}" type="presParOf" srcId="{5839AA56-5AC4-4395-93B0-3F1C84DB3DFB}" destId="{8371410B-9112-4596-B7D2-FB893E2C9ABC}" srcOrd="0" destOrd="0" presId="urn:microsoft.com/office/officeart/2008/layout/LinedList"/>
    <dgm:cxn modelId="{25EA79E3-5050-4254-B3CC-23BF82D88E03}" type="presParOf" srcId="{5839AA56-5AC4-4395-93B0-3F1C84DB3DFB}" destId="{796D7CD8-DDC6-45FF-A6D7-ABC8CC772863}" srcOrd="1" destOrd="0" presId="urn:microsoft.com/office/officeart/2008/layout/LinedList"/>
    <dgm:cxn modelId="{AF7C015B-2802-4143-BA4F-7B2B51AB1FFE}" type="presParOf" srcId="{5839AA56-5AC4-4395-93B0-3F1C84DB3DFB}" destId="{03584B56-E433-4007-94F2-AF85D8B2162D}" srcOrd="2" destOrd="0" presId="urn:microsoft.com/office/officeart/2008/layout/LinedList"/>
    <dgm:cxn modelId="{DE50C44C-37AD-4A81-A862-DCF52835AB36}" type="presParOf" srcId="{EF3D4556-AC4C-4367-A59E-85A2D6869730}" destId="{8CD81923-2AED-4A05-83D3-7148AB22CD0C}" srcOrd="2" destOrd="0" presId="urn:microsoft.com/office/officeart/2008/layout/LinedList"/>
    <dgm:cxn modelId="{B1961A39-0172-47DF-86CB-F900AA0C2C7A}" type="presParOf" srcId="{EF3D4556-AC4C-4367-A59E-85A2D6869730}" destId="{FFCB8D65-660E-40FF-B293-8F9EE8BC8C68}" srcOrd="3" destOrd="0" presId="urn:microsoft.com/office/officeart/2008/layout/LinedList"/>
    <dgm:cxn modelId="{15B767C3-6FEB-4E61-84E3-C19CD8A4AF35}" type="presParOf" srcId="{EF3D4556-AC4C-4367-A59E-85A2D6869730}" destId="{B0D8E22A-4C96-43D4-9BE5-19C347DA05A6}" srcOrd="4" destOrd="0" presId="urn:microsoft.com/office/officeart/2008/layout/LinedList"/>
    <dgm:cxn modelId="{32B18FF1-9B52-467E-B63A-17F90297D71A}" type="presParOf" srcId="{B0D8E22A-4C96-43D4-9BE5-19C347DA05A6}" destId="{2F1151F6-019E-4333-9D17-BB6F7341691F}" srcOrd="0" destOrd="0" presId="urn:microsoft.com/office/officeart/2008/layout/LinedList"/>
    <dgm:cxn modelId="{58939F2D-BC2B-4E80-A3CE-234C5855C38F}" type="presParOf" srcId="{B0D8E22A-4C96-43D4-9BE5-19C347DA05A6}" destId="{5E431729-E299-4838-9AB4-AF5078D70E75}" srcOrd="1" destOrd="0" presId="urn:microsoft.com/office/officeart/2008/layout/LinedList"/>
    <dgm:cxn modelId="{36381A73-67E1-425E-87BF-A17668DAD738}" type="presParOf" srcId="{B0D8E22A-4C96-43D4-9BE5-19C347DA05A6}" destId="{7AC5FE84-2D36-441C-A26E-3AFF52EB0F90}" srcOrd="2" destOrd="0" presId="urn:microsoft.com/office/officeart/2008/layout/LinedList"/>
    <dgm:cxn modelId="{EC58E27C-FB2E-4B96-A838-8F14E806368F}" type="presParOf" srcId="{EF3D4556-AC4C-4367-A59E-85A2D6869730}" destId="{1DD8F1BB-1FCB-4044-9540-8F152347D015}" srcOrd="5" destOrd="0" presId="urn:microsoft.com/office/officeart/2008/layout/LinedList"/>
    <dgm:cxn modelId="{E1057613-CEA6-4DBD-8083-F99A96A350A3}" type="presParOf" srcId="{EF3D4556-AC4C-4367-A59E-85A2D6869730}" destId="{A80ED897-ADDA-49C6-812C-6DD95050789A}" srcOrd="6" destOrd="0" presId="urn:microsoft.com/office/officeart/2008/layout/LinedList"/>
    <dgm:cxn modelId="{33857F12-52A8-49D5-BFD9-A05849C7A39A}" type="presParOf" srcId="{EF3D4556-AC4C-4367-A59E-85A2D6869730}" destId="{510F7F56-387D-457C-8581-00994C11DF0E}" srcOrd="7" destOrd="0" presId="urn:microsoft.com/office/officeart/2008/layout/LinedList"/>
    <dgm:cxn modelId="{A4CCCDE4-3E29-4CEF-AC26-92FEFE77F1B4}" type="presParOf" srcId="{510F7F56-387D-457C-8581-00994C11DF0E}" destId="{EE8100B0-20C5-4104-96DE-E25527343DF6}" srcOrd="0" destOrd="0" presId="urn:microsoft.com/office/officeart/2008/layout/LinedList"/>
    <dgm:cxn modelId="{437AE05C-CF48-426A-9C52-8E49132D2A66}" type="presParOf" srcId="{510F7F56-387D-457C-8581-00994C11DF0E}" destId="{DEFC97DF-37FB-4C58-8FB8-98833CA16E0E}" srcOrd="1" destOrd="0" presId="urn:microsoft.com/office/officeart/2008/layout/LinedList"/>
    <dgm:cxn modelId="{01085CC1-EE0F-498C-B877-B3CEBBFE737E}" type="presParOf" srcId="{510F7F56-387D-457C-8581-00994C11DF0E}" destId="{00123708-3DD6-43E3-8E56-6C276417C437}" srcOrd="2" destOrd="0" presId="urn:microsoft.com/office/officeart/2008/layout/LinedList"/>
    <dgm:cxn modelId="{C5AC8EB8-81CD-400D-8CF0-B143CC0EEBCF}" type="presParOf" srcId="{EF3D4556-AC4C-4367-A59E-85A2D6869730}" destId="{25E0B967-EE46-4C53-B800-8FD60CFF0124}" srcOrd="8" destOrd="0" presId="urn:microsoft.com/office/officeart/2008/layout/LinedList"/>
    <dgm:cxn modelId="{4A83942C-E8C5-4C79-AF6B-7DCC19CD753D}" type="presParOf" srcId="{EF3D4556-AC4C-4367-A59E-85A2D6869730}" destId="{35D7FE34-5481-4CE2-B35C-D18D40DD5730}" srcOrd="9" destOrd="0" presId="urn:microsoft.com/office/officeart/2008/layout/LinedList"/>
    <dgm:cxn modelId="{7A0E4309-67A1-44B6-8B8D-F394B23D90C4}" type="presParOf" srcId="{EF3D4556-AC4C-4367-A59E-85A2D6869730}" destId="{2A6B4230-8CE4-42F6-AD42-168976E1D883}" srcOrd="10" destOrd="0" presId="urn:microsoft.com/office/officeart/2008/layout/LinedList"/>
    <dgm:cxn modelId="{98EB0987-DBF3-4354-8ACE-D0075AF09379}" type="presParOf" srcId="{2A6B4230-8CE4-42F6-AD42-168976E1D883}" destId="{00EAA66D-E034-4945-B530-A4C4E25C9308}" srcOrd="0" destOrd="0" presId="urn:microsoft.com/office/officeart/2008/layout/LinedList"/>
    <dgm:cxn modelId="{2ECE022B-89B7-4B11-ACAE-BF7DEF7FE9AB}" type="presParOf" srcId="{2A6B4230-8CE4-42F6-AD42-168976E1D883}" destId="{48073B0E-A099-4FAB-8A08-9934261E2FDD}" srcOrd="1" destOrd="0" presId="urn:microsoft.com/office/officeart/2008/layout/LinedList"/>
    <dgm:cxn modelId="{DB7920B7-013B-4276-820A-ACB27E7DBAAB}" type="presParOf" srcId="{2A6B4230-8CE4-42F6-AD42-168976E1D883}" destId="{38C9B043-3887-47D5-9FFD-ED60D38F54D3}" srcOrd="2" destOrd="0" presId="urn:microsoft.com/office/officeart/2008/layout/LinedList"/>
    <dgm:cxn modelId="{4DBDF300-90C8-49B3-ABA9-D95E53F37350}" type="presParOf" srcId="{EF3D4556-AC4C-4367-A59E-85A2D6869730}" destId="{5F3B4D2B-51F2-47EF-8B7A-0353290D4993}" srcOrd="11" destOrd="0" presId="urn:microsoft.com/office/officeart/2008/layout/LinedList"/>
    <dgm:cxn modelId="{7296F047-977B-4158-B2B2-509ABCED66A4}" type="presParOf" srcId="{EF3D4556-AC4C-4367-A59E-85A2D6869730}" destId="{1E31B896-E2C1-44A4-AB8F-E77170542664}" srcOrd="12"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72CC24DE-0B19-471A-B85D-BC2A90632B65}" type="doc">
      <dgm:prSet loTypeId="urn:microsoft.com/office/officeart/2005/8/layout/hList1" loCatId="list" qsTypeId="urn:microsoft.com/office/officeart/2005/8/quickstyle/simple1" qsCatId="simple" csTypeId="urn:microsoft.com/office/officeart/2005/8/colors/colorful2" csCatId="colorful"/>
      <dgm:spPr/>
      <dgm:t>
        <a:bodyPr/>
        <a:lstStyle/>
        <a:p>
          <a:endParaRPr lang="fi-FI"/>
        </a:p>
      </dgm:t>
    </dgm:pt>
    <dgm:pt modelId="{5C1E6468-EB2D-4DE3-BD60-ADAF40FACC87}">
      <dgm:prSet/>
      <dgm:spPr/>
      <dgm:t>
        <a:bodyPr/>
        <a:lstStyle/>
        <a:p>
          <a:pPr rtl="0"/>
          <a:r>
            <a:rPr lang="fi-FI" b="1" smtClean="0"/>
            <a:t>Sopimuksen sovittelu (ääritapauksessa pätemättömyys)</a:t>
          </a:r>
          <a:endParaRPr lang="fi-FI"/>
        </a:p>
      </dgm:t>
    </dgm:pt>
    <dgm:pt modelId="{8CA084E6-546E-4D36-B5EC-D0AF5F3B7D86}" type="parTrans" cxnId="{BC2BCB24-2C30-4EC3-B360-8F3C21802823}">
      <dgm:prSet/>
      <dgm:spPr/>
      <dgm:t>
        <a:bodyPr/>
        <a:lstStyle/>
        <a:p>
          <a:endParaRPr lang="fi-FI"/>
        </a:p>
      </dgm:t>
    </dgm:pt>
    <dgm:pt modelId="{D61CE672-D90E-4C70-BC75-68E11E6F5015}" type="sibTrans" cxnId="{BC2BCB24-2C30-4EC3-B360-8F3C21802823}">
      <dgm:prSet/>
      <dgm:spPr/>
      <dgm:t>
        <a:bodyPr/>
        <a:lstStyle/>
        <a:p>
          <a:endParaRPr lang="fi-FI"/>
        </a:p>
      </dgm:t>
    </dgm:pt>
    <dgm:pt modelId="{4CD8584F-8060-4B25-955D-940CBBA26EEA}">
      <dgm:prSet/>
      <dgm:spPr/>
      <dgm:t>
        <a:bodyPr/>
        <a:lstStyle/>
        <a:p>
          <a:pPr rtl="0"/>
          <a:r>
            <a:rPr lang="fi-FI" smtClean="0"/>
            <a:t>Esim. OikTL 30 tai 33 § toisen tietämättömyyden väärinkäytöstä </a:t>
          </a:r>
          <a:endParaRPr lang="fi-FI"/>
        </a:p>
      </dgm:t>
    </dgm:pt>
    <dgm:pt modelId="{72D81FE0-55AE-4F95-820F-53A342EB86DC}" type="parTrans" cxnId="{FFFD526C-C059-4674-9C99-2863AD216A7D}">
      <dgm:prSet/>
      <dgm:spPr/>
      <dgm:t>
        <a:bodyPr/>
        <a:lstStyle/>
        <a:p>
          <a:endParaRPr lang="fi-FI"/>
        </a:p>
      </dgm:t>
    </dgm:pt>
    <dgm:pt modelId="{220B4049-BC04-4A08-B819-BB749EF43561}" type="sibTrans" cxnId="{FFFD526C-C059-4674-9C99-2863AD216A7D}">
      <dgm:prSet/>
      <dgm:spPr/>
      <dgm:t>
        <a:bodyPr/>
        <a:lstStyle/>
        <a:p>
          <a:endParaRPr lang="fi-FI"/>
        </a:p>
      </dgm:t>
    </dgm:pt>
    <dgm:pt modelId="{ADB23312-484A-451B-8088-9E1A4F5D6FE3}">
      <dgm:prSet/>
      <dgm:spPr/>
      <dgm:t>
        <a:bodyPr/>
        <a:lstStyle/>
        <a:p>
          <a:pPr rtl="0"/>
          <a:r>
            <a:rPr lang="fi-FI" b="1" smtClean="0"/>
            <a:t>Sopimuksen sisällön muuttaminen</a:t>
          </a:r>
          <a:endParaRPr lang="fi-FI"/>
        </a:p>
      </dgm:t>
    </dgm:pt>
    <dgm:pt modelId="{977BA787-C8E0-40DF-BE47-07A5839D24B2}" type="parTrans" cxnId="{61B060EF-4205-49CD-B3A5-16F1F35D0135}">
      <dgm:prSet/>
      <dgm:spPr/>
      <dgm:t>
        <a:bodyPr/>
        <a:lstStyle/>
        <a:p>
          <a:endParaRPr lang="fi-FI"/>
        </a:p>
      </dgm:t>
    </dgm:pt>
    <dgm:pt modelId="{9DE1E169-DC20-4C77-AF6D-2DB7A0D510B4}" type="sibTrans" cxnId="{61B060EF-4205-49CD-B3A5-16F1F35D0135}">
      <dgm:prSet/>
      <dgm:spPr/>
      <dgm:t>
        <a:bodyPr/>
        <a:lstStyle/>
        <a:p>
          <a:endParaRPr lang="fi-FI"/>
        </a:p>
      </dgm:t>
    </dgm:pt>
    <dgm:pt modelId="{FB0FE562-593A-4E06-B3D2-AAB9F4335BD1}">
      <dgm:prSet/>
      <dgm:spPr/>
      <dgm:t>
        <a:bodyPr/>
        <a:lstStyle/>
        <a:p>
          <a:pPr rtl="0"/>
          <a:r>
            <a:rPr lang="fi-FI" smtClean="0"/>
            <a:t>VakSopL 9 §: sopimus tulee voimaan sellaisena kuin vakuutuksenottajalla oli aihetta käsittää </a:t>
          </a:r>
          <a:endParaRPr lang="fi-FI"/>
        </a:p>
      </dgm:t>
    </dgm:pt>
    <dgm:pt modelId="{588B7BED-C7EF-4584-BCD4-CCC8539E75F3}" type="parTrans" cxnId="{569B89C6-E625-4387-8715-3ADE9600DFAB}">
      <dgm:prSet/>
      <dgm:spPr/>
      <dgm:t>
        <a:bodyPr/>
        <a:lstStyle/>
        <a:p>
          <a:endParaRPr lang="fi-FI"/>
        </a:p>
      </dgm:t>
    </dgm:pt>
    <dgm:pt modelId="{C48476A3-4F94-4BCC-A6C2-B7DB931006B7}" type="sibTrans" cxnId="{569B89C6-E625-4387-8715-3ADE9600DFAB}">
      <dgm:prSet/>
      <dgm:spPr/>
      <dgm:t>
        <a:bodyPr/>
        <a:lstStyle/>
        <a:p>
          <a:endParaRPr lang="fi-FI"/>
        </a:p>
      </dgm:t>
    </dgm:pt>
    <dgm:pt modelId="{8FBD3B2C-8714-46E9-BCF1-01D0966AFC2F}">
      <dgm:prSet/>
      <dgm:spPr/>
      <dgm:t>
        <a:bodyPr/>
        <a:lstStyle/>
        <a:p>
          <a:pPr rtl="0"/>
          <a:r>
            <a:rPr lang="fi-FI" b="1" smtClean="0"/>
            <a:t>Vastuu sopimuksen kohteen virheellisyydestä </a:t>
          </a:r>
          <a:endParaRPr lang="fi-FI"/>
        </a:p>
      </dgm:t>
    </dgm:pt>
    <dgm:pt modelId="{2438B580-F970-4F82-B82A-C884CE647FD6}" type="parTrans" cxnId="{8E4EA17E-88CD-49F1-95EA-6A00CD9CA181}">
      <dgm:prSet/>
      <dgm:spPr/>
      <dgm:t>
        <a:bodyPr/>
        <a:lstStyle/>
        <a:p>
          <a:endParaRPr lang="fi-FI"/>
        </a:p>
      </dgm:t>
    </dgm:pt>
    <dgm:pt modelId="{38C00559-02B2-4247-9E5D-D98C7AB8BF54}" type="sibTrans" cxnId="{8E4EA17E-88CD-49F1-95EA-6A00CD9CA181}">
      <dgm:prSet/>
      <dgm:spPr/>
      <dgm:t>
        <a:bodyPr/>
        <a:lstStyle/>
        <a:p>
          <a:endParaRPr lang="fi-FI"/>
        </a:p>
      </dgm:t>
    </dgm:pt>
    <dgm:pt modelId="{5510E995-893A-4F0B-8314-5B46F2B21302}">
      <dgm:prSet/>
      <dgm:spPr/>
      <dgm:t>
        <a:bodyPr/>
        <a:lstStyle/>
        <a:p>
          <a:pPr rtl="0"/>
          <a:r>
            <a:rPr lang="fi-FI" smtClean="0"/>
            <a:t>Sopimusrikkomuksen seuraamukset, esim. KL 18 §</a:t>
          </a:r>
          <a:endParaRPr lang="fi-FI"/>
        </a:p>
      </dgm:t>
    </dgm:pt>
    <dgm:pt modelId="{3A38BC78-61EF-4BF4-A0D3-082A7022D9FF}" type="parTrans" cxnId="{F0B0C48B-BA1B-477A-B95E-49E3110F5AA5}">
      <dgm:prSet/>
      <dgm:spPr/>
      <dgm:t>
        <a:bodyPr/>
        <a:lstStyle/>
        <a:p>
          <a:endParaRPr lang="fi-FI"/>
        </a:p>
      </dgm:t>
    </dgm:pt>
    <dgm:pt modelId="{5759D9FC-216B-4346-98D0-5C1D0C85E15B}" type="sibTrans" cxnId="{F0B0C48B-BA1B-477A-B95E-49E3110F5AA5}">
      <dgm:prSet/>
      <dgm:spPr/>
      <dgm:t>
        <a:bodyPr/>
        <a:lstStyle/>
        <a:p>
          <a:endParaRPr lang="fi-FI"/>
        </a:p>
      </dgm:t>
    </dgm:pt>
    <dgm:pt modelId="{69352BDA-7DC4-4F8C-BDE9-B5997C9AE1E5}">
      <dgm:prSet/>
      <dgm:spPr/>
      <dgm:t>
        <a:bodyPr/>
        <a:lstStyle/>
        <a:p>
          <a:pPr rtl="0"/>
          <a:r>
            <a:rPr lang="fi-FI" i="1" smtClean="0"/>
            <a:t>Sopimusvastuu, esim. purku, hinnanalennus, vahingonkorvaus </a:t>
          </a:r>
          <a:endParaRPr lang="fi-FI"/>
        </a:p>
      </dgm:t>
    </dgm:pt>
    <dgm:pt modelId="{B89AC24D-6A5F-46AB-97F7-78FF805141B0}" type="parTrans" cxnId="{85765351-54C1-4107-AA96-67E65B18ED6E}">
      <dgm:prSet/>
      <dgm:spPr/>
      <dgm:t>
        <a:bodyPr/>
        <a:lstStyle/>
        <a:p>
          <a:endParaRPr lang="fi-FI"/>
        </a:p>
      </dgm:t>
    </dgm:pt>
    <dgm:pt modelId="{7E6C18C9-90AD-404E-881D-EA4B34328FD3}" type="sibTrans" cxnId="{85765351-54C1-4107-AA96-67E65B18ED6E}">
      <dgm:prSet/>
      <dgm:spPr/>
      <dgm:t>
        <a:bodyPr/>
        <a:lstStyle/>
        <a:p>
          <a:endParaRPr lang="fi-FI"/>
        </a:p>
      </dgm:t>
    </dgm:pt>
    <dgm:pt modelId="{8B9F0B71-CCEF-4A7A-A8C3-60FA8CDA1293}">
      <dgm:prSet/>
      <dgm:spPr/>
      <dgm:t>
        <a:bodyPr/>
        <a:lstStyle/>
        <a:p>
          <a:pPr rtl="0"/>
          <a:r>
            <a:rPr lang="fi-FI" smtClean="0"/>
            <a:t>Huom. vastuu markkinointitiedoista (KL 18 §): sopimusvastuun rajamailla </a:t>
          </a:r>
          <a:endParaRPr lang="fi-FI"/>
        </a:p>
      </dgm:t>
    </dgm:pt>
    <dgm:pt modelId="{0F43D553-030A-4CC3-AA9A-06D1C7CD3460}" type="parTrans" cxnId="{8190B2FE-B887-4D84-8312-352C2837DBDF}">
      <dgm:prSet/>
      <dgm:spPr/>
      <dgm:t>
        <a:bodyPr/>
        <a:lstStyle/>
        <a:p>
          <a:endParaRPr lang="fi-FI"/>
        </a:p>
      </dgm:t>
    </dgm:pt>
    <dgm:pt modelId="{1D1CCC3F-20F8-482F-B5FF-B480ACAC9226}" type="sibTrans" cxnId="{8190B2FE-B887-4D84-8312-352C2837DBDF}">
      <dgm:prSet/>
      <dgm:spPr/>
      <dgm:t>
        <a:bodyPr/>
        <a:lstStyle/>
        <a:p>
          <a:endParaRPr lang="fi-FI"/>
        </a:p>
      </dgm:t>
    </dgm:pt>
    <dgm:pt modelId="{ED95D693-4BAD-463F-8DAE-5EADB410F2D8}" type="pres">
      <dgm:prSet presAssocID="{72CC24DE-0B19-471A-B85D-BC2A90632B65}" presName="Name0" presStyleCnt="0">
        <dgm:presLayoutVars>
          <dgm:dir/>
          <dgm:animLvl val="lvl"/>
          <dgm:resizeHandles val="exact"/>
        </dgm:presLayoutVars>
      </dgm:prSet>
      <dgm:spPr/>
      <dgm:t>
        <a:bodyPr/>
        <a:lstStyle/>
        <a:p>
          <a:endParaRPr lang="fi-FI"/>
        </a:p>
      </dgm:t>
    </dgm:pt>
    <dgm:pt modelId="{8E637C83-4A0B-48B8-B6CE-889339ACAF73}" type="pres">
      <dgm:prSet presAssocID="{5C1E6468-EB2D-4DE3-BD60-ADAF40FACC87}" presName="composite" presStyleCnt="0"/>
      <dgm:spPr/>
      <dgm:t>
        <a:bodyPr/>
        <a:lstStyle/>
        <a:p>
          <a:endParaRPr lang="en-US"/>
        </a:p>
      </dgm:t>
    </dgm:pt>
    <dgm:pt modelId="{CB069276-7E4F-4068-932E-20A8C18C7269}" type="pres">
      <dgm:prSet presAssocID="{5C1E6468-EB2D-4DE3-BD60-ADAF40FACC87}" presName="parTx" presStyleLbl="alignNode1" presStyleIdx="0" presStyleCnt="3">
        <dgm:presLayoutVars>
          <dgm:chMax val="0"/>
          <dgm:chPref val="0"/>
          <dgm:bulletEnabled val="1"/>
        </dgm:presLayoutVars>
      </dgm:prSet>
      <dgm:spPr/>
      <dgm:t>
        <a:bodyPr/>
        <a:lstStyle/>
        <a:p>
          <a:endParaRPr lang="fi-FI"/>
        </a:p>
      </dgm:t>
    </dgm:pt>
    <dgm:pt modelId="{0CAD8DE9-F501-4B09-A57E-638A5927F70B}" type="pres">
      <dgm:prSet presAssocID="{5C1E6468-EB2D-4DE3-BD60-ADAF40FACC87}" presName="desTx" presStyleLbl="alignAccFollowNode1" presStyleIdx="0" presStyleCnt="3">
        <dgm:presLayoutVars>
          <dgm:bulletEnabled val="1"/>
        </dgm:presLayoutVars>
      </dgm:prSet>
      <dgm:spPr/>
      <dgm:t>
        <a:bodyPr/>
        <a:lstStyle/>
        <a:p>
          <a:endParaRPr lang="fi-FI"/>
        </a:p>
      </dgm:t>
    </dgm:pt>
    <dgm:pt modelId="{5AD3939D-1FDB-44DF-A297-5265C8FF3B08}" type="pres">
      <dgm:prSet presAssocID="{D61CE672-D90E-4C70-BC75-68E11E6F5015}" presName="space" presStyleCnt="0"/>
      <dgm:spPr/>
      <dgm:t>
        <a:bodyPr/>
        <a:lstStyle/>
        <a:p>
          <a:endParaRPr lang="en-US"/>
        </a:p>
      </dgm:t>
    </dgm:pt>
    <dgm:pt modelId="{481D6FB7-37E7-4B82-8E76-CEFC220E4050}" type="pres">
      <dgm:prSet presAssocID="{ADB23312-484A-451B-8088-9E1A4F5D6FE3}" presName="composite" presStyleCnt="0"/>
      <dgm:spPr/>
      <dgm:t>
        <a:bodyPr/>
        <a:lstStyle/>
        <a:p>
          <a:endParaRPr lang="en-US"/>
        </a:p>
      </dgm:t>
    </dgm:pt>
    <dgm:pt modelId="{4A5FF682-7BE2-41DB-9C0C-5B2F197B521A}" type="pres">
      <dgm:prSet presAssocID="{ADB23312-484A-451B-8088-9E1A4F5D6FE3}" presName="parTx" presStyleLbl="alignNode1" presStyleIdx="1" presStyleCnt="3">
        <dgm:presLayoutVars>
          <dgm:chMax val="0"/>
          <dgm:chPref val="0"/>
          <dgm:bulletEnabled val="1"/>
        </dgm:presLayoutVars>
      </dgm:prSet>
      <dgm:spPr/>
      <dgm:t>
        <a:bodyPr/>
        <a:lstStyle/>
        <a:p>
          <a:endParaRPr lang="fi-FI"/>
        </a:p>
      </dgm:t>
    </dgm:pt>
    <dgm:pt modelId="{E228B377-3A4E-46EB-B0C0-053AA13D7A8E}" type="pres">
      <dgm:prSet presAssocID="{ADB23312-484A-451B-8088-9E1A4F5D6FE3}" presName="desTx" presStyleLbl="alignAccFollowNode1" presStyleIdx="1" presStyleCnt="3">
        <dgm:presLayoutVars>
          <dgm:bulletEnabled val="1"/>
        </dgm:presLayoutVars>
      </dgm:prSet>
      <dgm:spPr/>
      <dgm:t>
        <a:bodyPr/>
        <a:lstStyle/>
        <a:p>
          <a:endParaRPr lang="fi-FI"/>
        </a:p>
      </dgm:t>
    </dgm:pt>
    <dgm:pt modelId="{E8A2A80B-2A7B-4621-A832-A50EAF193F53}" type="pres">
      <dgm:prSet presAssocID="{9DE1E169-DC20-4C77-AF6D-2DB7A0D510B4}" presName="space" presStyleCnt="0"/>
      <dgm:spPr/>
      <dgm:t>
        <a:bodyPr/>
        <a:lstStyle/>
        <a:p>
          <a:endParaRPr lang="en-US"/>
        </a:p>
      </dgm:t>
    </dgm:pt>
    <dgm:pt modelId="{8AE060FC-C2BA-4532-B1B6-F1A2901669F2}" type="pres">
      <dgm:prSet presAssocID="{8FBD3B2C-8714-46E9-BCF1-01D0966AFC2F}" presName="composite" presStyleCnt="0"/>
      <dgm:spPr/>
      <dgm:t>
        <a:bodyPr/>
        <a:lstStyle/>
        <a:p>
          <a:endParaRPr lang="en-US"/>
        </a:p>
      </dgm:t>
    </dgm:pt>
    <dgm:pt modelId="{1C531147-BC46-4A0D-9422-C8F90F29125B}" type="pres">
      <dgm:prSet presAssocID="{8FBD3B2C-8714-46E9-BCF1-01D0966AFC2F}" presName="parTx" presStyleLbl="alignNode1" presStyleIdx="2" presStyleCnt="3">
        <dgm:presLayoutVars>
          <dgm:chMax val="0"/>
          <dgm:chPref val="0"/>
          <dgm:bulletEnabled val="1"/>
        </dgm:presLayoutVars>
      </dgm:prSet>
      <dgm:spPr/>
      <dgm:t>
        <a:bodyPr/>
        <a:lstStyle/>
        <a:p>
          <a:endParaRPr lang="fi-FI"/>
        </a:p>
      </dgm:t>
    </dgm:pt>
    <dgm:pt modelId="{D4692ABD-A038-443B-B564-FB8440EB01F1}" type="pres">
      <dgm:prSet presAssocID="{8FBD3B2C-8714-46E9-BCF1-01D0966AFC2F}" presName="desTx" presStyleLbl="alignAccFollowNode1" presStyleIdx="2" presStyleCnt="3">
        <dgm:presLayoutVars>
          <dgm:bulletEnabled val="1"/>
        </dgm:presLayoutVars>
      </dgm:prSet>
      <dgm:spPr/>
      <dgm:t>
        <a:bodyPr/>
        <a:lstStyle/>
        <a:p>
          <a:endParaRPr lang="fi-FI"/>
        </a:p>
      </dgm:t>
    </dgm:pt>
  </dgm:ptLst>
  <dgm:cxnLst>
    <dgm:cxn modelId="{026D18E7-1E01-4104-9D86-D632C33C0500}" type="presOf" srcId="{69352BDA-7DC4-4F8C-BDE9-B5997C9AE1E5}" destId="{D4692ABD-A038-443B-B564-FB8440EB01F1}" srcOrd="0" destOrd="1" presId="urn:microsoft.com/office/officeart/2005/8/layout/hList1"/>
    <dgm:cxn modelId="{8190B2FE-B887-4D84-8312-352C2837DBDF}" srcId="{8FBD3B2C-8714-46E9-BCF1-01D0966AFC2F}" destId="{8B9F0B71-CCEF-4A7A-A8C3-60FA8CDA1293}" srcOrd="1" destOrd="0" parTransId="{0F43D553-030A-4CC3-AA9A-06D1C7CD3460}" sibTransId="{1D1CCC3F-20F8-482F-B5FF-B480ACAC9226}"/>
    <dgm:cxn modelId="{0BCFFE73-9723-43C9-A9F7-C19B53D04D21}" type="presOf" srcId="{8B9F0B71-CCEF-4A7A-A8C3-60FA8CDA1293}" destId="{D4692ABD-A038-443B-B564-FB8440EB01F1}" srcOrd="0" destOrd="2" presId="urn:microsoft.com/office/officeart/2005/8/layout/hList1"/>
    <dgm:cxn modelId="{37EB92E6-8089-4532-8B88-9E12B792F80C}" type="presOf" srcId="{8FBD3B2C-8714-46E9-BCF1-01D0966AFC2F}" destId="{1C531147-BC46-4A0D-9422-C8F90F29125B}" srcOrd="0" destOrd="0" presId="urn:microsoft.com/office/officeart/2005/8/layout/hList1"/>
    <dgm:cxn modelId="{85765351-54C1-4107-AA96-67E65B18ED6E}" srcId="{5510E995-893A-4F0B-8314-5B46F2B21302}" destId="{69352BDA-7DC4-4F8C-BDE9-B5997C9AE1E5}" srcOrd="0" destOrd="0" parTransId="{B89AC24D-6A5F-46AB-97F7-78FF805141B0}" sibTransId="{7E6C18C9-90AD-404E-881D-EA4B34328FD3}"/>
    <dgm:cxn modelId="{8E4EA17E-88CD-49F1-95EA-6A00CD9CA181}" srcId="{72CC24DE-0B19-471A-B85D-BC2A90632B65}" destId="{8FBD3B2C-8714-46E9-BCF1-01D0966AFC2F}" srcOrd="2" destOrd="0" parTransId="{2438B580-F970-4F82-B82A-C884CE647FD6}" sibTransId="{38C00559-02B2-4247-9E5D-D98C7AB8BF54}"/>
    <dgm:cxn modelId="{15574D48-11FB-4986-AFE2-C5D0E6F137D1}" type="presOf" srcId="{5510E995-893A-4F0B-8314-5B46F2B21302}" destId="{D4692ABD-A038-443B-B564-FB8440EB01F1}" srcOrd="0" destOrd="0" presId="urn:microsoft.com/office/officeart/2005/8/layout/hList1"/>
    <dgm:cxn modelId="{61B060EF-4205-49CD-B3A5-16F1F35D0135}" srcId="{72CC24DE-0B19-471A-B85D-BC2A90632B65}" destId="{ADB23312-484A-451B-8088-9E1A4F5D6FE3}" srcOrd="1" destOrd="0" parTransId="{977BA787-C8E0-40DF-BE47-07A5839D24B2}" sibTransId="{9DE1E169-DC20-4C77-AF6D-2DB7A0D510B4}"/>
    <dgm:cxn modelId="{BC2BCB24-2C30-4EC3-B360-8F3C21802823}" srcId="{72CC24DE-0B19-471A-B85D-BC2A90632B65}" destId="{5C1E6468-EB2D-4DE3-BD60-ADAF40FACC87}" srcOrd="0" destOrd="0" parTransId="{8CA084E6-546E-4D36-B5EC-D0AF5F3B7D86}" sibTransId="{D61CE672-D90E-4C70-BC75-68E11E6F5015}"/>
    <dgm:cxn modelId="{F3040B4E-6CEA-433E-A7C0-EC65522A6B50}" type="presOf" srcId="{FB0FE562-593A-4E06-B3D2-AAB9F4335BD1}" destId="{E228B377-3A4E-46EB-B0C0-053AA13D7A8E}" srcOrd="0" destOrd="0" presId="urn:microsoft.com/office/officeart/2005/8/layout/hList1"/>
    <dgm:cxn modelId="{6B82C394-23F0-469D-A192-3A36B5228AC5}" type="presOf" srcId="{72CC24DE-0B19-471A-B85D-BC2A90632B65}" destId="{ED95D693-4BAD-463F-8DAE-5EADB410F2D8}" srcOrd="0" destOrd="0" presId="urn:microsoft.com/office/officeart/2005/8/layout/hList1"/>
    <dgm:cxn modelId="{569B89C6-E625-4387-8715-3ADE9600DFAB}" srcId="{ADB23312-484A-451B-8088-9E1A4F5D6FE3}" destId="{FB0FE562-593A-4E06-B3D2-AAB9F4335BD1}" srcOrd="0" destOrd="0" parTransId="{588B7BED-C7EF-4584-BCD4-CCC8539E75F3}" sibTransId="{C48476A3-4F94-4BCC-A6C2-B7DB931006B7}"/>
    <dgm:cxn modelId="{7587BC70-556E-4478-A220-5DC8AE8D9E55}" type="presOf" srcId="{5C1E6468-EB2D-4DE3-BD60-ADAF40FACC87}" destId="{CB069276-7E4F-4068-932E-20A8C18C7269}" srcOrd="0" destOrd="0" presId="urn:microsoft.com/office/officeart/2005/8/layout/hList1"/>
    <dgm:cxn modelId="{1FDC1EE7-EAA5-495B-B2B9-644965284C06}" type="presOf" srcId="{ADB23312-484A-451B-8088-9E1A4F5D6FE3}" destId="{4A5FF682-7BE2-41DB-9C0C-5B2F197B521A}" srcOrd="0" destOrd="0" presId="urn:microsoft.com/office/officeart/2005/8/layout/hList1"/>
    <dgm:cxn modelId="{FFFD526C-C059-4674-9C99-2863AD216A7D}" srcId="{5C1E6468-EB2D-4DE3-BD60-ADAF40FACC87}" destId="{4CD8584F-8060-4B25-955D-940CBBA26EEA}" srcOrd="0" destOrd="0" parTransId="{72D81FE0-55AE-4F95-820F-53A342EB86DC}" sibTransId="{220B4049-BC04-4A08-B819-BB749EF43561}"/>
    <dgm:cxn modelId="{F0B0C48B-BA1B-477A-B95E-49E3110F5AA5}" srcId="{8FBD3B2C-8714-46E9-BCF1-01D0966AFC2F}" destId="{5510E995-893A-4F0B-8314-5B46F2B21302}" srcOrd="0" destOrd="0" parTransId="{3A38BC78-61EF-4BF4-A0D3-082A7022D9FF}" sibTransId="{5759D9FC-216B-4346-98D0-5C1D0C85E15B}"/>
    <dgm:cxn modelId="{8969AC9F-8715-43EC-A5EE-8B8E41828060}" type="presOf" srcId="{4CD8584F-8060-4B25-955D-940CBBA26EEA}" destId="{0CAD8DE9-F501-4B09-A57E-638A5927F70B}" srcOrd="0" destOrd="0" presId="urn:microsoft.com/office/officeart/2005/8/layout/hList1"/>
    <dgm:cxn modelId="{84806324-6940-47A0-B635-B03DC2C3DA8F}" type="presParOf" srcId="{ED95D693-4BAD-463F-8DAE-5EADB410F2D8}" destId="{8E637C83-4A0B-48B8-B6CE-889339ACAF73}" srcOrd="0" destOrd="0" presId="urn:microsoft.com/office/officeart/2005/8/layout/hList1"/>
    <dgm:cxn modelId="{5E784E57-AA02-422D-9C33-4DE239E34859}" type="presParOf" srcId="{8E637C83-4A0B-48B8-B6CE-889339ACAF73}" destId="{CB069276-7E4F-4068-932E-20A8C18C7269}" srcOrd="0" destOrd="0" presId="urn:microsoft.com/office/officeart/2005/8/layout/hList1"/>
    <dgm:cxn modelId="{B47C1DCD-BD07-4CF4-B42D-CA92F496A953}" type="presParOf" srcId="{8E637C83-4A0B-48B8-B6CE-889339ACAF73}" destId="{0CAD8DE9-F501-4B09-A57E-638A5927F70B}" srcOrd="1" destOrd="0" presId="urn:microsoft.com/office/officeart/2005/8/layout/hList1"/>
    <dgm:cxn modelId="{C1672FD9-A32A-4064-854A-12431D97D74A}" type="presParOf" srcId="{ED95D693-4BAD-463F-8DAE-5EADB410F2D8}" destId="{5AD3939D-1FDB-44DF-A297-5265C8FF3B08}" srcOrd="1" destOrd="0" presId="urn:microsoft.com/office/officeart/2005/8/layout/hList1"/>
    <dgm:cxn modelId="{1083EF6E-1537-4797-A09F-9DA749FE08B2}" type="presParOf" srcId="{ED95D693-4BAD-463F-8DAE-5EADB410F2D8}" destId="{481D6FB7-37E7-4B82-8E76-CEFC220E4050}" srcOrd="2" destOrd="0" presId="urn:microsoft.com/office/officeart/2005/8/layout/hList1"/>
    <dgm:cxn modelId="{B08BE58B-02E3-4877-818A-AA298DD79F70}" type="presParOf" srcId="{481D6FB7-37E7-4B82-8E76-CEFC220E4050}" destId="{4A5FF682-7BE2-41DB-9C0C-5B2F197B521A}" srcOrd="0" destOrd="0" presId="urn:microsoft.com/office/officeart/2005/8/layout/hList1"/>
    <dgm:cxn modelId="{DC409583-C104-4F2F-B8DA-D3333DB4CD0D}" type="presParOf" srcId="{481D6FB7-37E7-4B82-8E76-CEFC220E4050}" destId="{E228B377-3A4E-46EB-B0C0-053AA13D7A8E}" srcOrd="1" destOrd="0" presId="urn:microsoft.com/office/officeart/2005/8/layout/hList1"/>
    <dgm:cxn modelId="{EC3D741F-A67F-426B-A76C-0A383FCCC2E9}" type="presParOf" srcId="{ED95D693-4BAD-463F-8DAE-5EADB410F2D8}" destId="{E8A2A80B-2A7B-4621-A832-A50EAF193F53}" srcOrd="3" destOrd="0" presId="urn:microsoft.com/office/officeart/2005/8/layout/hList1"/>
    <dgm:cxn modelId="{C85C3FBA-7E92-4514-A5CA-6B8B51DADF6F}" type="presParOf" srcId="{ED95D693-4BAD-463F-8DAE-5EADB410F2D8}" destId="{8AE060FC-C2BA-4532-B1B6-F1A2901669F2}" srcOrd="4" destOrd="0" presId="urn:microsoft.com/office/officeart/2005/8/layout/hList1"/>
    <dgm:cxn modelId="{5177CAF4-A225-477A-9855-0F88BC63073B}" type="presParOf" srcId="{8AE060FC-C2BA-4532-B1B6-F1A2901669F2}" destId="{1C531147-BC46-4A0D-9422-C8F90F29125B}" srcOrd="0" destOrd="0" presId="urn:microsoft.com/office/officeart/2005/8/layout/hList1"/>
    <dgm:cxn modelId="{5684128C-EC60-49BB-B473-D372DA683FDC}" type="presParOf" srcId="{8AE060FC-C2BA-4532-B1B6-F1A2901669F2}" destId="{D4692ABD-A038-443B-B564-FB8440EB01F1}"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DE240A5-B88D-424A-A7F4-3ECBF3F84218}"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8DA8B209-9D1F-4134-BAC4-80CF02833CDB}">
      <dgm:prSet/>
      <dgm:spPr/>
      <dgm:t>
        <a:bodyPr/>
        <a:lstStyle/>
        <a:p>
          <a:pPr rtl="0"/>
          <a:r>
            <a:rPr lang="en-US" smtClean="0"/>
            <a:t>Credit risk</a:t>
          </a:r>
          <a:endParaRPr lang="fi-FI"/>
        </a:p>
      </dgm:t>
    </dgm:pt>
    <dgm:pt modelId="{AD580F72-A400-4D7E-BE23-34EF459DA199}" type="parTrans" cxnId="{2DEBD0BC-B167-4415-95AB-03B4C0BE5422}">
      <dgm:prSet/>
      <dgm:spPr/>
      <dgm:t>
        <a:bodyPr/>
        <a:lstStyle/>
        <a:p>
          <a:endParaRPr lang="en-US"/>
        </a:p>
      </dgm:t>
    </dgm:pt>
    <dgm:pt modelId="{60C9F175-2A57-4DB9-B63F-1E3C64AFB364}" type="sibTrans" cxnId="{2DEBD0BC-B167-4415-95AB-03B4C0BE5422}">
      <dgm:prSet/>
      <dgm:spPr/>
      <dgm:t>
        <a:bodyPr/>
        <a:lstStyle/>
        <a:p>
          <a:endParaRPr lang="en-US"/>
        </a:p>
      </dgm:t>
    </dgm:pt>
    <dgm:pt modelId="{94B460ED-267B-4299-859F-D90C409500DD}">
      <dgm:prSet/>
      <dgm:spPr/>
      <dgm:t>
        <a:bodyPr/>
        <a:lstStyle/>
        <a:p>
          <a:pPr rtl="0"/>
          <a:r>
            <a:rPr lang="en-US" dirty="0" smtClean="0"/>
            <a:t>financing risk</a:t>
          </a:r>
          <a:endParaRPr lang="fi-FI" dirty="0"/>
        </a:p>
      </dgm:t>
    </dgm:pt>
    <dgm:pt modelId="{6BD163A4-CCA3-488E-902A-341C98F0DFF1}" type="parTrans" cxnId="{C17552F2-4EEE-4F30-A69D-DC4CFE34CB11}">
      <dgm:prSet/>
      <dgm:spPr/>
      <dgm:t>
        <a:bodyPr/>
        <a:lstStyle/>
        <a:p>
          <a:endParaRPr lang="en-US"/>
        </a:p>
      </dgm:t>
    </dgm:pt>
    <dgm:pt modelId="{2E0C3A08-6A21-410A-AA72-5AF4C33146C2}" type="sibTrans" cxnId="{C17552F2-4EEE-4F30-A69D-DC4CFE34CB11}">
      <dgm:prSet/>
      <dgm:spPr/>
      <dgm:t>
        <a:bodyPr/>
        <a:lstStyle/>
        <a:p>
          <a:endParaRPr lang="en-US"/>
        </a:p>
      </dgm:t>
    </dgm:pt>
    <dgm:pt modelId="{587A0EEC-F9C5-430E-98D3-E68244C2CB66}">
      <dgm:prSet/>
      <dgm:spPr/>
      <dgm:t>
        <a:bodyPr/>
        <a:lstStyle/>
        <a:p>
          <a:pPr rtl="0"/>
          <a:r>
            <a:rPr lang="en-US" smtClean="0"/>
            <a:t>country risk</a:t>
          </a:r>
          <a:endParaRPr lang="fi-FI"/>
        </a:p>
      </dgm:t>
    </dgm:pt>
    <dgm:pt modelId="{18B474FD-1717-43F3-A64F-1DBC8BD0F096}" type="parTrans" cxnId="{18B1B04D-E3B8-47E0-B12B-F5CED36BCAED}">
      <dgm:prSet/>
      <dgm:spPr/>
      <dgm:t>
        <a:bodyPr/>
        <a:lstStyle/>
        <a:p>
          <a:endParaRPr lang="en-US"/>
        </a:p>
      </dgm:t>
    </dgm:pt>
    <dgm:pt modelId="{3C853481-65F7-4475-866B-45EC29CE313A}" type="sibTrans" cxnId="{18B1B04D-E3B8-47E0-B12B-F5CED36BCAED}">
      <dgm:prSet/>
      <dgm:spPr/>
      <dgm:t>
        <a:bodyPr/>
        <a:lstStyle/>
        <a:p>
          <a:endParaRPr lang="en-US"/>
        </a:p>
      </dgm:t>
    </dgm:pt>
    <dgm:pt modelId="{C8B1BB7E-0BF2-46FE-A767-B9636B56D5C8}" type="pres">
      <dgm:prSet presAssocID="{ADE240A5-B88D-424A-A7F4-3ECBF3F84218}" presName="linear" presStyleCnt="0">
        <dgm:presLayoutVars>
          <dgm:animLvl val="lvl"/>
          <dgm:resizeHandles val="exact"/>
        </dgm:presLayoutVars>
      </dgm:prSet>
      <dgm:spPr/>
      <dgm:t>
        <a:bodyPr/>
        <a:lstStyle/>
        <a:p>
          <a:endParaRPr lang="en-US"/>
        </a:p>
      </dgm:t>
    </dgm:pt>
    <dgm:pt modelId="{1F2EBDFA-4BF8-4D41-83A7-45A0AC4DE476}" type="pres">
      <dgm:prSet presAssocID="{8DA8B209-9D1F-4134-BAC4-80CF02833CDB}" presName="parentText" presStyleLbl="node1" presStyleIdx="0" presStyleCnt="3">
        <dgm:presLayoutVars>
          <dgm:chMax val="0"/>
          <dgm:bulletEnabled val="1"/>
        </dgm:presLayoutVars>
      </dgm:prSet>
      <dgm:spPr/>
      <dgm:t>
        <a:bodyPr/>
        <a:lstStyle/>
        <a:p>
          <a:endParaRPr lang="en-US"/>
        </a:p>
      </dgm:t>
    </dgm:pt>
    <dgm:pt modelId="{D6164538-A5B9-48DF-81EA-C1C7CD277A01}" type="pres">
      <dgm:prSet presAssocID="{60C9F175-2A57-4DB9-B63F-1E3C64AFB364}" presName="spacer" presStyleCnt="0"/>
      <dgm:spPr/>
    </dgm:pt>
    <dgm:pt modelId="{DFD8A47A-6613-4ACA-9F6C-E34A59749D2F}" type="pres">
      <dgm:prSet presAssocID="{94B460ED-267B-4299-859F-D90C409500DD}" presName="parentText" presStyleLbl="node1" presStyleIdx="1" presStyleCnt="3">
        <dgm:presLayoutVars>
          <dgm:chMax val="0"/>
          <dgm:bulletEnabled val="1"/>
        </dgm:presLayoutVars>
      </dgm:prSet>
      <dgm:spPr/>
      <dgm:t>
        <a:bodyPr/>
        <a:lstStyle/>
        <a:p>
          <a:endParaRPr lang="en-US"/>
        </a:p>
      </dgm:t>
    </dgm:pt>
    <dgm:pt modelId="{E7C0FAB9-EF9C-472A-B641-05D552ABE131}" type="pres">
      <dgm:prSet presAssocID="{2E0C3A08-6A21-410A-AA72-5AF4C33146C2}" presName="spacer" presStyleCnt="0"/>
      <dgm:spPr/>
    </dgm:pt>
    <dgm:pt modelId="{14A5D39C-0A86-4C22-B511-17CE3DDC010E}" type="pres">
      <dgm:prSet presAssocID="{587A0EEC-F9C5-430E-98D3-E68244C2CB66}" presName="parentText" presStyleLbl="node1" presStyleIdx="2" presStyleCnt="3">
        <dgm:presLayoutVars>
          <dgm:chMax val="0"/>
          <dgm:bulletEnabled val="1"/>
        </dgm:presLayoutVars>
      </dgm:prSet>
      <dgm:spPr/>
      <dgm:t>
        <a:bodyPr/>
        <a:lstStyle/>
        <a:p>
          <a:endParaRPr lang="en-US"/>
        </a:p>
      </dgm:t>
    </dgm:pt>
  </dgm:ptLst>
  <dgm:cxnLst>
    <dgm:cxn modelId="{2F8D08BD-A974-4EB0-8C33-4CE7F364795B}" type="presOf" srcId="{8DA8B209-9D1F-4134-BAC4-80CF02833CDB}" destId="{1F2EBDFA-4BF8-4D41-83A7-45A0AC4DE476}" srcOrd="0" destOrd="0" presId="urn:microsoft.com/office/officeart/2005/8/layout/vList2"/>
    <dgm:cxn modelId="{18FDAC21-B729-40E4-B127-76467AA10B73}" type="presOf" srcId="{ADE240A5-B88D-424A-A7F4-3ECBF3F84218}" destId="{C8B1BB7E-0BF2-46FE-A767-B9636B56D5C8}" srcOrd="0" destOrd="0" presId="urn:microsoft.com/office/officeart/2005/8/layout/vList2"/>
    <dgm:cxn modelId="{C17552F2-4EEE-4F30-A69D-DC4CFE34CB11}" srcId="{ADE240A5-B88D-424A-A7F4-3ECBF3F84218}" destId="{94B460ED-267B-4299-859F-D90C409500DD}" srcOrd="1" destOrd="0" parTransId="{6BD163A4-CCA3-488E-902A-341C98F0DFF1}" sibTransId="{2E0C3A08-6A21-410A-AA72-5AF4C33146C2}"/>
    <dgm:cxn modelId="{2DEBD0BC-B167-4415-95AB-03B4C0BE5422}" srcId="{ADE240A5-B88D-424A-A7F4-3ECBF3F84218}" destId="{8DA8B209-9D1F-4134-BAC4-80CF02833CDB}" srcOrd="0" destOrd="0" parTransId="{AD580F72-A400-4D7E-BE23-34EF459DA199}" sibTransId="{60C9F175-2A57-4DB9-B63F-1E3C64AFB364}"/>
    <dgm:cxn modelId="{18B1B04D-E3B8-47E0-B12B-F5CED36BCAED}" srcId="{ADE240A5-B88D-424A-A7F4-3ECBF3F84218}" destId="{587A0EEC-F9C5-430E-98D3-E68244C2CB66}" srcOrd="2" destOrd="0" parTransId="{18B474FD-1717-43F3-A64F-1DBC8BD0F096}" sibTransId="{3C853481-65F7-4475-866B-45EC29CE313A}"/>
    <dgm:cxn modelId="{0CD7830C-BE8A-4286-8AD7-C20B7FF29670}" type="presOf" srcId="{94B460ED-267B-4299-859F-D90C409500DD}" destId="{DFD8A47A-6613-4ACA-9F6C-E34A59749D2F}" srcOrd="0" destOrd="0" presId="urn:microsoft.com/office/officeart/2005/8/layout/vList2"/>
    <dgm:cxn modelId="{FFEA0F71-7854-4F8B-A4AD-2438BB9396B8}" type="presOf" srcId="{587A0EEC-F9C5-430E-98D3-E68244C2CB66}" destId="{14A5D39C-0A86-4C22-B511-17CE3DDC010E}" srcOrd="0" destOrd="0" presId="urn:microsoft.com/office/officeart/2005/8/layout/vList2"/>
    <dgm:cxn modelId="{0E5B9987-C039-4B1A-84B0-82AD0DDCEC49}" type="presParOf" srcId="{C8B1BB7E-0BF2-46FE-A767-B9636B56D5C8}" destId="{1F2EBDFA-4BF8-4D41-83A7-45A0AC4DE476}" srcOrd="0" destOrd="0" presId="urn:microsoft.com/office/officeart/2005/8/layout/vList2"/>
    <dgm:cxn modelId="{37AA733F-2ECB-44A5-A36D-77E3D54D4DAD}" type="presParOf" srcId="{C8B1BB7E-0BF2-46FE-A767-B9636B56D5C8}" destId="{D6164538-A5B9-48DF-81EA-C1C7CD277A01}" srcOrd="1" destOrd="0" presId="urn:microsoft.com/office/officeart/2005/8/layout/vList2"/>
    <dgm:cxn modelId="{7F3F4EBB-2041-448F-B2B7-CF742ACA252E}" type="presParOf" srcId="{C8B1BB7E-0BF2-46FE-A767-B9636B56D5C8}" destId="{DFD8A47A-6613-4ACA-9F6C-E34A59749D2F}" srcOrd="2" destOrd="0" presId="urn:microsoft.com/office/officeart/2005/8/layout/vList2"/>
    <dgm:cxn modelId="{E436525F-FB5B-4501-9717-1536BE9C690C}" type="presParOf" srcId="{C8B1BB7E-0BF2-46FE-A767-B9636B56D5C8}" destId="{E7C0FAB9-EF9C-472A-B641-05D552ABE131}" srcOrd="3" destOrd="0" presId="urn:microsoft.com/office/officeart/2005/8/layout/vList2"/>
    <dgm:cxn modelId="{054BB0E7-CF8C-44A1-A19A-13A6822983E3}" type="presParOf" srcId="{C8B1BB7E-0BF2-46FE-A767-B9636B56D5C8}" destId="{14A5D39C-0A86-4C22-B511-17CE3DDC010E}"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EBD397B0-70C7-4885-B75E-ED10603CD951}" type="doc">
      <dgm:prSet loTypeId="urn:microsoft.com/office/officeart/2005/8/layout/process4" loCatId="list" qsTypeId="urn:microsoft.com/office/officeart/2005/8/quickstyle/simple1" qsCatId="simple" csTypeId="urn:microsoft.com/office/officeart/2005/8/colors/accent0_2" csCatId="mainScheme"/>
      <dgm:spPr/>
      <dgm:t>
        <a:bodyPr/>
        <a:lstStyle/>
        <a:p>
          <a:endParaRPr lang="fi-FI"/>
        </a:p>
      </dgm:t>
    </dgm:pt>
    <dgm:pt modelId="{B87F1E3C-E5A0-40E6-94C6-7A238E551221}">
      <dgm:prSet/>
      <dgm:spPr/>
      <dgm:t>
        <a:bodyPr/>
        <a:lstStyle/>
        <a:p>
          <a:pPr rtl="0"/>
          <a:r>
            <a:rPr lang="en-US" b="1" smtClean="0"/>
            <a:t>Sakari Huovinen: Pörssiyhtiön tiedonantovelvollisuus, sijoittajan odotukset ja media (väitöskirja 2004) </a:t>
          </a:r>
          <a:endParaRPr lang="fi-FI"/>
        </a:p>
      </dgm:t>
    </dgm:pt>
    <dgm:pt modelId="{37EE71B3-11D8-407A-B34F-57584C8F0DB4}" type="parTrans" cxnId="{1B92071B-9640-4A5C-99DE-4A61A6974333}">
      <dgm:prSet/>
      <dgm:spPr/>
      <dgm:t>
        <a:bodyPr/>
        <a:lstStyle/>
        <a:p>
          <a:endParaRPr lang="fi-FI"/>
        </a:p>
      </dgm:t>
    </dgm:pt>
    <dgm:pt modelId="{ED01948C-7189-414A-86B2-865FBDE45265}" type="sibTrans" cxnId="{1B92071B-9640-4A5C-99DE-4A61A6974333}">
      <dgm:prSet/>
      <dgm:spPr/>
      <dgm:t>
        <a:bodyPr/>
        <a:lstStyle/>
        <a:p>
          <a:endParaRPr lang="fi-FI"/>
        </a:p>
      </dgm:t>
    </dgm:pt>
    <dgm:pt modelId="{F8C7B04C-16A6-41E8-AF82-53DD57787B84}">
      <dgm:prSet/>
      <dgm:spPr/>
      <dgm:t>
        <a:bodyPr/>
        <a:lstStyle/>
        <a:p>
          <a:pPr rtl="0"/>
          <a:r>
            <a:rPr lang="en-US" b="1" smtClean="0"/>
            <a:t>From the perspective of property rights, the object of supervision is to determine how well the information is directed to the use that has the greatest value. </a:t>
          </a:r>
          <a:endParaRPr lang="fi-FI"/>
        </a:p>
      </dgm:t>
    </dgm:pt>
    <dgm:pt modelId="{ED5A0D58-FD7D-4F68-A351-9D1927F2F4D4}" type="parTrans" cxnId="{C8D97A01-CB65-473D-BA03-7037D0FD45A9}">
      <dgm:prSet/>
      <dgm:spPr/>
      <dgm:t>
        <a:bodyPr/>
        <a:lstStyle/>
        <a:p>
          <a:endParaRPr lang="fi-FI"/>
        </a:p>
      </dgm:t>
    </dgm:pt>
    <dgm:pt modelId="{4D404434-82D6-432A-9B2D-0D0369F330FD}" type="sibTrans" cxnId="{C8D97A01-CB65-473D-BA03-7037D0FD45A9}">
      <dgm:prSet/>
      <dgm:spPr/>
      <dgm:t>
        <a:bodyPr/>
        <a:lstStyle/>
        <a:p>
          <a:endParaRPr lang="fi-FI"/>
        </a:p>
      </dgm:t>
    </dgm:pt>
    <dgm:pt modelId="{C3376FAD-DB99-427B-906C-621114CBE156}">
      <dgm:prSet/>
      <dgm:spPr/>
      <dgm:t>
        <a:bodyPr/>
        <a:lstStyle/>
        <a:p>
          <a:pPr rtl="0"/>
          <a:r>
            <a:rPr lang="en-US" b="1" smtClean="0"/>
            <a:t>Every wrong, misleading piece of information that reaches the market generates costs. Correct information, on the other hand, fosters allocative efficiency </a:t>
          </a:r>
          <a:endParaRPr lang="fi-FI"/>
        </a:p>
      </dgm:t>
    </dgm:pt>
    <dgm:pt modelId="{44FD0B67-006C-43CF-97AB-A5FB115241F7}" type="parTrans" cxnId="{8CB20A6C-9F02-4D7F-A3B4-59824A3E45DC}">
      <dgm:prSet/>
      <dgm:spPr/>
      <dgm:t>
        <a:bodyPr/>
        <a:lstStyle/>
        <a:p>
          <a:endParaRPr lang="fi-FI"/>
        </a:p>
      </dgm:t>
    </dgm:pt>
    <dgm:pt modelId="{34D736B4-8034-4228-844E-052A2002F84A}" type="sibTrans" cxnId="{8CB20A6C-9F02-4D7F-A3B4-59824A3E45DC}">
      <dgm:prSet/>
      <dgm:spPr/>
      <dgm:t>
        <a:bodyPr/>
        <a:lstStyle/>
        <a:p>
          <a:endParaRPr lang="fi-FI"/>
        </a:p>
      </dgm:t>
    </dgm:pt>
    <dgm:pt modelId="{0B5B26C3-042E-4709-A3C0-59B20508468C}">
      <dgm:prSet/>
      <dgm:spPr/>
      <dgm:t>
        <a:bodyPr/>
        <a:lstStyle/>
        <a:p>
          <a:pPr rtl="0"/>
          <a:r>
            <a:rPr lang="en-US" b="1" smtClean="0"/>
            <a:t>The principle of information protection: the right to own information and the right to protect it  </a:t>
          </a:r>
          <a:endParaRPr lang="fi-FI"/>
        </a:p>
      </dgm:t>
    </dgm:pt>
    <dgm:pt modelId="{D45647CC-AB19-4191-A1F0-3C268138E81F}" type="parTrans" cxnId="{08546C54-5659-4F83-A2E9-1848076E6F95}">
      <dgm:prSet/>
      <dgm:spPr/>
      <dgm:t>
        <a:bodyPr/>
        <a:lstStyle/>
        <a:p>
          <a:endParaRPr lang="fi-FI"/>
        </a:p>
      </dgm:t>
    </dgm:pt>
    <dgm:pt modelId="{86FA35BE-52A7-4058-B3AA-07297E662C81}" type="sibTrans" cxnId="{08546C54-5659-4F83-A2E9-1848076E6F95}">
      <dgm:prSet/>
      <dgm:spPr/>
      <dgm:t>
        <a:bodyPr/>
        <a:lstStyle/>
        <a:p>
          <a:endParaRPr lang="fi-FI"/>
        </a:p>
      </dgm:t>
    </dgm:pt>
    <dgm:pt modelId="{E821E983-2AC0-4024-A909-49B63AD53530}">
      <dgm:prSet/>
      <dgm:spPr/>
      <dgm:t>
        <a:bodyPr/>
        <a:lstStyle/>
        <a:p>
          <a:pPr rtl="0"/>
          <a:r>
            <a:rPr lang="en-US" b="1" smtClean="0"/>
            <a:t>The confidentiality of a company's internaI information is protected by law. The information released by the company, and therefore publicly owned, has the truthfulness requirement (SMA) which protects all parties, not just investors but the public at large. </a:t>
          </a:r>
          <a:endParaRPr lang="fi-FI"/>
        </a:p>
      </dgm:t>
    </dgm:pt>
    <dgm:pt modelId="{943A7B60-A628-49E0-8A7E-531482B28234}" type="parTrans" cxnId="{FC925DFF-98D2-4B47-B1B5-CA91C6189060}">
      <dgm:prSet/>
      <dgm:spPr/>
      <dgm:t>
        <a:bodyPr/>
        <a:lstStyle/>
        <a:p>
          <a:endParaRPr lang="fi-FI"/>
        </a:p>
      </dgm:t>
    </dgm:pt>
    <dgm:pt modelId="{F36367CE-A02B-4DF7-8688-1DDE0C6912F1}" type="sibTrans" cxnId="{FC925DFF-98D2-4B47-B1B5-CA91C6189060}">
      <dgm:prSet/>
      <dgm:spPr/>
      <dgm:t>
        <a:bodyPr/>
        <a:lstStyle/>
        <a:p>
          <a:endParaRPr lang="fi-FI"/>
        </a:p>
      </dgm:t>
    </dgm:pt>
    <dgm:pt modelId="{8D1D29A2-C20F-41A0-974B-7E0D4D78B264}" type="pres">
      <dgm:prSet presAssocID="{EBD397B0-70C7-4885-B75E-ED10603CD951}" presName="Name0" presStyleCnt="0">
        <dgm:presLayoutVars>
          <dgm:dir/>
          <dgm:animLvl val="lvl"/>
          <dgm:resizeHandles val="exact"/>
        </dgm:presLayoutVars>
      </dgm:prSet>
      <dgm:spPr/>
      <dgm:t>
        <a:bodyPr/>
        <a:lstStyle/>
        <a:p>
          <a:endParaRPr lang="en-US"/>
        </a:p>
      </dgm:t>
    </dgm:pt>
    <dgm:pt modelId="{23C5A636-F64C-4323-BF20-3500D43DEFDD}" type="pres">
      <dgm:prSet presAssocID="{E821E983-2AC0-4024-A909-49B63AD53530}" presName="boxAndChildren" presStyleCnt="0"/>
      <dgm:spPr/>
      <dgm:t>
        <a:bodyPr/>
        <a:lstStyle/>
        <a:p>
          <a:endParaRPr lang="en-US"/>
        </a:p>
      </dgm:t>
    </dgm:pt>
    <dgm:pt modelId="{31C39A5D-6DE7-44A6-8A6E-C9D1DB354D7D}" type="pres">
      <dgm:prSet presAssocID="{E821E983-2AC0-4024-A909-49B63AD53530}" presName="parentTextBox" presStyleLbl="node1" presStyleIdx="0" presStyleCnt="5"/>
      <dgm:spPr/>
      <dgm:t>
        <a:bodyPr/>
        <a:lstStyle/>
        <a:p>
          <a:endParaRPr lang="en-US"/>
        </a:p>
      </dgm:t>
    </dgm:pt>
    <dgm:pt modelId="{4C4FC36F-3532-4CC4-8018-3E7A0B676439}" type="pres">
      <dgm:prSet presAssocID="{86FA35BE-52A7-4058-B3AA-07297E662C81}" presName="sp" presStyleCnt="0"/>
      <dgm:spPr/>
      <dgm:t>
        <a:bodyPr/>
        <a:lstStyle/>
        <a:p>
          <a:endParaRPr lang="en-US"/>
        </a:p>
      </dgm:t>
    </dgm:pt>
    <dgm:pt modelId="{CF18C82C-421B-4519-9CCD-1C97F39FB33B}" type="pres">
      <dgm:prSet presAssocID="{0B5B26C3-042E-4709-A3C0-59B20508468C}" presName="arrowAndChildren" presStyleCnt="0"/>
      <dgm:spPr/>
      <dgm:t>
        <a:bodyPr/>
        <a:lstStyle/>
        <a:p>
          <a:endParaRPr lang="en-US"/>
        </a:p>
      </dgm:t>
    </dgm:pt>
    <dgm:pt modelId="{CDDDAD67-846F-400D-8D9F-7A426C603C46}" type="pres">
      <dgm:prSet presAssocID="{0B5B26C3-042E-4709-A3C0-59B20508468C}" presName="parentTextArrow" presStyleLbl="node1" presStyleIdx="1" presStyleCnt="5"/>
      <dgm:spPr/>
      <dgm:t>
        <a:bodyPr/>
        <a:lstStyle/>
        <a:p>
          <a:endParaRPr lang="en-US"/>
        </a:p>
      </dgm:t>
    </dgm:pt>
    <dgm:pt modelId="{E48681D9-353C-4B8A-BEA9-A0108BDD97E0}" type="pres">
      <dgm:prSet presAssocID="{34D736B4-8034-4228-844E-052A2002F84A}" presName="sp" presStyleCnt="0"/>
      <dgm:spPr/>
      <dgm:t>
        <a:bodyPr/>
        <a:lstStyle/>
        <a:p>
          <a:endParaRPr lang="en-US"/>
        </a:p>
      </dgm:t>
    </dgm:pt>
    <dgm:pt modelId="{018C0FF0-B7D3-4E35-B885-380E3BD97878}" type="pres">
      <dgm:prSet presAssocID="{C3376FAD-DB99-427B-906C-621114CBE156}" presName="arrowAndChildren" presStyleCnt="0"/>
      <dgm:spPr/>
      <dgm:t>
        <a:bodyPr/>
        <a:lstStyle/>
        <a:p>
          <a:endParaRPr lang="en-US"/>
        </a:p>
      </dgm:t>
    </dgm:pt>
    <dgm:pt modelId="{636B6BFF-64AC-49FB-AD43-05FD393B7808}" type="pres">
      <dgm:prSet presAssocID="{C3376FAD-DB99-427B-906C-621114CBE156}" presName="parentTextArrow" presStyleLbl="node1" presStyleIdx="2" presStyleCnt="5"/>
      <dgm:spPr/>
      <dgm:t>
        <a:bodyPr/>
        <a:lstStyle/>
        <a:p>
          <a:endParaRPr lang="en-US"/>
        </a:p>
      </dgm:t>
    </dgm:pt>
    <dgm:pt modelId="{13860A92-D6CD-4D4C-9285-80E23867BC7F}" type="pres">
      <dgm:prSet presAssocID="{4D404434-82D6-432A-9B2D-0D0369F330FD}" presName="sp" presStyleCnt="0"/>
      <dgm:spPr/>
      <dgm:t>
        <a:bodyPr/>
        <a:lstStyle/>
        <a:p>
          <a:endParaRPr lang="en-US"/>
        </a:p>
      </dgm:t>
    </dgm:pt>
    <dgm:pt modelId="{312EDB9A-55E8-426E-9915-1FC680430E98}" type="pres">
      <dgm:prSet presAssocID="{F8C7B04C-16A6-41E8-AF82-53DD57787B84}" presName="arrowAndChildren" presStyleCnt="0"/>
      <dgm:spPr/>
      <dgm:t>
        <a:bodyPr/>
        <a:lstStyle/>
        <a:p>
          <a:endParaRPr lang="en-US"/>
        </a:p>
      </dgm:t>
    </dgm:pt>
    <dgm:pt modelId="{AC0EA86D-A484-4DD5-8DF7-66DA8079A790}" type="pres">
      <dgm:prSet presAssocID="{F8C7B04C-16A6-41E8-AF82-53DD57787B84}" presName="parentTextArrow" presStyleLbl="node1" presStyleIdx="3" presStyleCnt="5"/>
      <dgm:spPr/>
      <dgm:t>
        <a:bodyPr/>
        <a:lstStyle/>
        <a:p>
          <a:endParaRPr lang="en-US"/>
        </a:p>
      </dgm:t>
    </dgm:pt>
    <dgm:pt modelId="{1B5DEEA9-A354-44AF-88FA-43CAF8815E2E}" type="pres">
      <dgm:prSet presAssocID="{ED01948C-7189-414A-86B2-865FBDE45265}" presName="sp" presStyleCnt="0"/>
      <dgm:spPr/>
      <dgm:t>
        <a:bodyPr/>
        <a:lstStyle/>
        <a:p>
          <a:endParaRPr lang="en-US"/>
        </a:p>
      </dgm:t>
    </dgm:pt>
    <dgm:pt modelId="{60192ED3-E36A-435A-9A8C-0FAFD4861B6F}" type="pres">
      <dgm:prSet presAssocID="{B87F1E3C-E5A0-40E6-94C6-7A238E551221}" presName="arrowAndChildren" presStyleCnt="0"/>
      <dgm:spPr/>
      <dgm:t>
        <a:bodyPr/>
        <a:lstStyle/>
        <a:p>
          <a:endParaRPr lang="en-US"/>
        </a:p>
      </dgm:t>
    </dgm:pt>
    <dgm:pt modelId="{4676F421-8F95-40CE-BC9B-E3ADB61B57CB}" type="pres">
      <dgm:prSet presAssocID="{B87F1E3C-E5A0-40E6-94C6-7A238E551221}" presName="parentTextArrow" presStyleLbl="node1" presStyleIdx="4" presStyleCnt="5"/>
      <dgm:spPr/>
      <dgm:t>
        <a:bodyPr/>
        <a:lstStyle/>
        <a:p>
          <a:endParaRPr lang="en-US"/>
        </a:p>
      </dgm:t>
    </dgm:pt>
  </dgm:ptLst>
  <dgm:cxnLst>
    <dgm:cxn modelId="{1EA58CFD-2BEE-4C9D-8819-33A745016DC2}" type="presOf" srcId="{E821E983-2AC0-4024-A909-49B63AD53530}" destId="{31C39A5D-6DE7-44A6-8A6E-C9D1DB354D7D}" srcOrd="0" destOrd="0" presId="urn:microsoft.com/office/officeart/2005/8/layout/process4"/>
    <dgm:cxn modelId="{B05EA6D5-1D92-4A09-84BA-49DFE05F21AC}" type="presOf" srcId="{0B5B26C3-042E-4709-A3C0-59B20508468C}" destId="{CDDDAD67-846F-400D-8D9F-7A426C603C46}" srcOrd="0" destOrd="0" presId="urn:microsoft.com/office/officeart/2005/8/layout/process4"/>
    <dgm:cxn modelId="{08546C54-5659-4F83-A2E9-1848076E6F95}" srcId="{EBD397B0-70C7-4885-B75E-ED10603CD951}" destId="{0B5B26C3-042E-4709-A3C0-59B20508468C}" srcOrd="3" destOrd="0" parTransId="{D45647CC-AB19-4191-A1F0-3C268138E81F}" sibTransId="{86FA35BE-52A7-4058-B3AA-07297E662C81}"/>
    <dgm:cxn modelId="{1AF95BDE-F764-43B6-B0C2-3B13F0189EF3}" type="presOf" srcId="{EBD397B0-70C7-4885-B75E-ED10603CD951}" destId="{8D1D29A2-C20F-41A0-974B-7E0D4D78B264}" srcOrd="0" destOrd="0" presId="urn:microsoft.com/office/officeart/2005/8/layout/process4"/>
    <dgm:cxn modelId="{FC925DFF-98D2-4B47-B1B5-CA91C6189060}" srcId="{EBD397B0-70C7-4885-B75E-ED10603CD951}" destId="{E821E983-2AC0-4024-A909-49B63AD53530}" srcOrd="4" destOrd="0" parTransId="{943A7B60-A628-49E0-8A7E-531482B28234}" sibTransId="{F36367CE-A02B-4DF7-8688-1DDE0C6912F1}"/>
    <dgm:cxn modelId="{C8D97A01-CB65-473D-BA03-7037D0FD45A9}" srcId="{EBD397B0-70C7-4885-B75E-ED10603CD951}" destId="{F8C7B04C-16A6-41E8-AF82-53DD57787B84}" srcOrd="1" destOrd="0" parTransId="{ED5A0D58-FD7D-4F68-A351-9D1927F2F4D4}" sibTransId="{4D404434-82D6-432A-9B2D-0D0369F330FD}"/>
    <dgm:cxn modelId="{881955BD-1E9F-49F0-8458-146A5E2BE1A2}" type="presOf" srcId="{B87F1E3C-E5A0-40E6-94C6-7A238E551221}" destId="{4676F421-8F95-40CE-BC9B-E3ADB61B57CB}" srcOrd="0" destOrd="0" presId="urn:microsoft.com/office/officeart/2005/8/layout/process4"/>
    <dgm:cxn modelId="{8CB20A6C-9F02-4D7F-A3B4-59824A3E45DC}" srcId="{EBD397B0-70C7-4885-B75E-ED10603CD951}" destId="{C3376FAD-DB99-427B-906C-621114CBE156}" srcOrd="2" destOrd="0" parTransId="{44FD0B67-006C-43CF-97AB-A5FB115241F7}" sibTransId="{34D736B4-8034-4228-844E-052A2002F84A}"/>
    <dgm:cxn modelId="{25A67DFE-AE0C-40AF-A959-EC4B3A3007AC}" type="presOf" srcId="{F8C7B04C-16A6-41E8-AF82-53DD57787B84}" destId="{AC0EA86D-A484-4DD5-8DF7-66DA8079A790}" srcOrd="0" destOrd="0" presId="urn:microsoft.com/office/officeart/2005/8/layout/process4"/>
    <dgm:cxn modelId="{653AE1C2-FE09-4123-82CA-CE09A324F549}" type="presOf" srcId="{C3376FAD-DB99-427B-906C-621114CBE156}" destId="{636B6BFF-64AC-49FB-AD43-05FD393B7808}" srcOrd="0" destOrd="0" presId="urn:microsoft.com/office/officeart/2005/8/layout/process4"/>
    <dgm:cxn modelId="{1B92071B-9640-4A5C-99DE-4A61A6974333}" srcId="{EBD397B0-70C7-4885-B75E-ED10603CD951}" destId="{B87F1E3C-E5A0-40E6-94C6-7A238E551221}" srcOrd="0" destOrd="0" parTransId="{37EE71B3-11D8-407A-B34F-57584C8F0DB4}" sibTransId="{ED01948C-7189-414A-86B2-865FBDE45265}"/>
    <dgm:cxn modelId="{1C1A1BBC-1127-4DB4-9A2E-76824B36D260}" type="presParOf" srcId="{8D1D29A2-C20F-41A0-974B-7E0D4D78B264}" destId="{23C5A636-F64C-4323-BF20-3500D43DEFDD}" srcOrd="0" destOrd="0" presId="urn:microsoft.com/office/officeart/2005/8/layout/process4"/>
    <dgm:cxn modelId="{2C90A691-8BEA-406D-9555-7A6724A20C66}" type="presParOf" srcId="{23C5A636-F64C-4323-BF20-3500D43DEFDD}" destId="{31C39A5D-6DE7-44A6-8A6E-C9D1DB354D7D}" srcOrd="0" destOrd="0" presId="urn:microsoft.com/office/officeart/2005/8/layout/process4"/>
    <dgm:cxn modelId="{B29525A0-89A7-4661-9249-F1BD538C0894}" type="presParOf" srcId="{8D1D29A2-C20F-41A0-974B-7E0D4D78B264}" destId="{4C4FC36F-3532-4CC4-8018-3E7A0B676439}" srcOrd="1" destOrd="0" presId="urn:microsoft.com/office/officeart/2005/8/layout/process4"/>
    <dgm:cxn modelId="{CEEEBB92-666F-4941-9768-A600124C8962}" type="presParOf" srcId="{8D1D29A2-C20F-41A0-974B-7E0D4D78B264}" destId="{CF18C82C-421B-4519-9CCD-1C97F39FB33B}" srcOrd="2" destOrd="0" presId="urn:microsoft.com/office/officeart/2005/8/layout/process4"/>
    <dgm:cxn modelId="{6AB2A1D6-275A-4B03-84DB-A7DCA0CEF229}" type="presParOf" srcId="{CF18C82C-421B-4519-9CCD-1C97F39FB33B}" destId="{CDDDAD67-846F-400D-8D9F-7A426C603C46}" srcOrd="0" destOrd="0" presId="urn:microsoft.com/office/officeart/2005/8/layout/process4"/>
    <dgm:cxn modelId="{E785C0FF-A251-4606-AF5D-2FC995B5236C}" type="presParOf" srcId="{8D1D29A2-C20F-41A0-974B-7E0D4D78B264}" destId="{E48681D9-353C-4B8A-BEA9-A0108BDD97E0}" srcOrd="3" destOrd="0" presId="urn:microsoft.com/office/officeart/2005/8/layout/process4"/>
    <dgm:cxn modelId="{018501C5-892F-4BB9-8D65-DD91957B0238}" type="presParOf" srcId="{8D1D29A2-C20F-41A0-974B-7E0D4D78B264}" destId="{018C0FF0-B7D3-4E35-B885-380E3BD97878}" srcOrd="4" destOrd="0" presId="urn:microsoft.com/office/officeart/2005/8/layout/process4"/>
    <dgm:cxn modelId="{9039A66D-7D6D-4771-8A3E-E2CCC92084A3}" type="presParOf" srcId="{018C0FF0-B7D3-4E35-B885-380E3BD97878}" destId="{636B6BFF-64AC-49FB-AD43-05FD393B7808}" srcOrd="0" destOrd="0" presId="urn:microsoft.com/office/officeart/2005/8/layout/process4"/>
    <dgm:cxn modelId="{B37BBF20-4CF2-43BC-B0F2-103A4AA83132}" type="presParOf" srcId="{8D1D29A2-C20F-41A0-974B-7E0D4D78B264}" destId="{13860A92-D6CD-4D4C-9285-80E23867BC7F}" srcOrd="5" destOrd="0" presId="urn:microsoft.com/office/officeart/2005/8/layout/process4"/>
    <dgm:cxn modelId="{07535E09-4381-4CD9-B93E-D348807AE0A5}" type="presParOf" srcId="{8D1D29A2-C20F-41A0-974B-7E0D4D78B264}" destId="{312EDB9A-55E8-426E-9915-1FC680430E98}" srcOrd="6" destOrd="0" presId="urn:microsoft.com/office/officeart/2005/8/layout/process4"/>
    <dgm:cxn modelId="{82379CC8-F4FF-4E91-9AA2-277E17D6E23D}" type="presParOf" srcId="{312EDB9A-55E8-426E-9915-1FC680430E98}" destId="{AC0EA86D-A484-4DD5-8DF7-66DA8079A790}" srcOrd="0" destOrd="0" presId="urn:microsoft.com/office/officeart/2005/8/layout/process4"/>
    <dgm:cxn modelId="{6FBE3967-E5E0-4A04-A51C-500ABE4A3453}" type="presParOf" srcId="{8D1D29A2-C20F-41A0-974B-7E0D4D78B264}" destId="{1B5DEEA9-A354-44AF-88FA-43CAF8815E2E}" srcOrd="7" destOrd="0" presId="urn:microsoft.com/office/officeart/2005/8/layout/process4"/>
    <dgm:cxn modelId="{A5E428D5-87A9-41EC-A676-2F419EFDA778}" type="presParOf" srcId="{8D1D29A2-C20F-41A0-974B-7E0D4D78B264}" destId="{60192ED3-E36A-435A-9A8C-0FAFD4861B6F}" srcOrd="8" destOrd="0" presId="urn:microsoft.com/office/officeart/2005/8/layout/process4"/>
    <dgm:cxn modelId="{D7C40522-97E3-4856-9ED7-2FAAD4DBD80F}" type="presParOf" srcId="{60192ED3-E36A-435A-9A8C-0FAFD4861B6F}" destId="{4676F421-8F95-40CE-BC9B-E3ADB61B57CB}"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49100CE2-4CB3-4984-ACAF-68D86D7F495B}" type="doc">
      <dgm:prSet loTypeId="urn:microsoft.com/office/officeart/2005/8/layout/venn1" loCatId="relationship" qsTypeId="urn:microsoft.com/office/officeart/2005/8/quickstyle/simple3" qsCatId="simple" csTypeId="urn:microsoft.com/office/officeart/2005/8/colors/colorful2" csCatId="colorful"/>
      <dgm:spPr/>
      <dgm:t>
        <a:bodyPr/>
        <a:lstStyle/>
        <a:p>
          <a:endParaRPr lang="en-US"/>
        </a:p>
      </dgm:t>
    </dgm:pt>
    <dgm:pt modelId="{BF2DE4F3-634F-4C0A-8E00-12007507807B}">
      <dgm:prSet/>
      <dgm:spPr/>
      <dgm:t>
        <a:bodyPr/>
        <a:lstStyle/>
        <a:p>
          <a:pPr rtl="0"/>
          <a:r>
            <a:rPr lang="en-GB" b="0" smtClean="0"/>
            <a:t>The right to keep information secret and the obligation to make information public are two competing judicial values </a:t>
          </a:r>
          <a:endParaRPr lang="fi-FI"/>
        </a:p>
      </dgm:t>
    </dgm:pt>
    <dgm:pt modelId="{A21D2460-5D0C-40AD-A6D1-51EA42289014}" type="parTrans" cxnId="{BA861B46-3DC6-41AC-8DE0-5B557EA50A59}">
      <dgm:prSet/>
      <dgm:spPr/>
      <dgm:t>
        <a:bodyPr/>
        <a:lstStyle/>
        <a:p>
          <a:endParaRPr lang="en-US"/>
        </a:p>
      </dgm:t>
    </dgm:pt>
    <dgm:pt modelId="{4273B437-21DB-4AF4-8580-5C7F25643980}" type="sibTrans" cxnId="{BA861B46-3DC6-41AC-8DE0-5B557EA50A59}">
      <dgm:prSet/>
      <dgm:spPr/>
      <dgm:t>
        <a:bodyPr/>
        <a:lstStyle/>
        <a:p>
          <a:endParaRPr lang="en-US"/>
        </a:p>
      </dgm:t>
    </dgm:pt>
    <dgm:pt modelId="{C38C3D15-AAD2-44B0-A8FA-B35A8418D57A}">
      <dgm:prSet/>
      <dgm:spPr/>
      <dgm:t>
        <a:bodyPr/>
        <a:lstStyle/>
        <a:p>
          <a:pPr rtl="0"/>
          <a:r>
            <a:rPr lang="en-GB" b="0" smtClean="0"/>
            <a:t>In the securities markets, company information subject to civil law has characteristics of both private and public property simultaneously. Both need legal protection. </a:t>
          </a:r>
          <a:endParaRPr lang="fi-FI"/>
        </a:p>
      </dgm:t>
    </dgm:pt>
    <dgm:pt modelId="{CE4F1B17-AA60-40D4-98C2-ED97262A0085}" type="parTrans" cxnId="{F91E4370-A4D1-46C7-A95C-F26D9CAACB38}">
      <dgm:prSet/>
      <dgm:spPr/>
      <dgm:t>
        <a:bodyPr/>
        <a:lstStyle/>
        <a:p>
          <a:endParaRPr lang="en-US"/>
        </a:p>
      </dgm:t>
    </dgm:pt>
    <dgm:pt modelId="{838502AC-5C10-4738-B1D4-7BD367697573}" type="sibTrans" cxnId="{F91E4370-A4D1-46C7-A95C-F26D9CAACB38}">
      <dgm:prSet/>
      <dgm:spPr/>
      <dgm:t>
        <a:bodyPr/>
        <a:lstStyle/>
        <a:p>
          <a:endParaRPr lang="en-US"/>
        </a:p>
      </dgm:t>
    </dgm:pt>
    <dgm:pt modelId="{21FA9D87-61E9-4B08-8D70-4F3D5DA6ABAF}" type="pres">
      <dgm:prSet presAssocID="{49100CE2-4CB3-4984-ACAF-68D86D7F495B}" presName="compositeShape" presStyleCnt="0">
        <dgm:presLayoutVars>
          <dgm:chMax val="7"/>
          <dgm:dir/>
          <dgm:resizeHandles val="exact"/>
        </dgm:presLayoutVars>
      </dgm:prSet>
      <dgm:spPr/>
      <dgm:t>
        <a:bodyPr/>
        <a:lstStyle/>
        <a:p>
          <a:endParaRPr lang="en-US"/>
        </a:p>
      </dgm:t>
    </dgm:pt>
    <dgm:pt modelId="{BCAF0346-8A87-4D6F-9F8A-373F518F0608}" type="pres">
      <dgm:prSet presAssocID="{BF2DE4F3-634F-4C0A-8E00-12007507807B}" presName="circ1" presStyleLbl="vennNode1" presStyleIdx="0" presStyleCnt="2"/>
      <dgm:spPr/>
      <dgm:t>
        <a:bodyPr/>
        <a:lstStyle/>
        <a:p>
          <a:endParaRPr lang="en-US"/>
        </a:p>
      </dgm:t>
    </dgm:pt>
    <dgm:pt modelId="{60D55409-0B4D-4654-9B4E-4E70006AAFAB}" type="pres">
      <dgm:prSet presAssocID="{BF2DE4F3-634F-4C0A-8E00-12007507807B}" presName="circ1Tx" presStyleLbl="revTx" presStyleIdx="0" presStyleCnt="0">
        <dgm:presLayoutVars>
          <dgm:chMax val="0"/>
          <dgm:chPref val="0"/>
          <dgm:bulletEnabled val="1"/>
        </dgm:presLayoutVars>
      </dgm:prSet>
      <dgm:spPr/>
      <dgm:t>
        <a:bodyPr/>
        <a:lstStyle/>
        <a:p>
          <a:endParaRPr lang="en-US"/>
        </a:p>
      </dgm:t>
    </dgm:pt>
    <dgm:pt modelId="{7644BE9E-56F3-49EC-9AA3-D12B1ED4D5D6}" type="pres">
      <dgm:prSet presAssocID="{C38C3D15-AAD2-44B0-A8FA-B35A8418D57A}" presName="circ2" presStyleLbl="vennNode1" presStyleIdx="1" presStyleCnt="2"/>
      <dgm:spPr/>
      <dgm:t>
        <a:bodyPr/>
        <a:lstStyle/>
        <a:p>
          <a:endParaRPr lang="en-US"/>
        </a:p>
      </dgm:t>
    </dgm:pt>
    <dgm:pt modelId="{4445DC74-99F5-4408-93A2-DD50754A4467}" type="pres">
      <dgm:prSet presAssocID="{C38C3D15-AAD2-44B0-A8FA-B35A8418D57A}" presName="circ2Tx" presStyleLbl="revTx" presStyleIdx="0" presStyleCnt="0">
        <dgm:presLayoutVars>
          <dgm:chMax val="0"/>
          <dgm:chPref val="0"/>
          <dgm:bulletEnabled val="1"/>
        </dgm:presLayoutVars>
      </dgm:prSet>
      <dgm:spPr/>
      <dgm:t>
        <a:bodyPr/>
        <a:lstStyle/>
        <a:p>
          <a:endParaRPr lang="en-US"/>
        </a:p>
      </dgm:t>
    </dgm:pt>
  </dgm:ptLst>
  <dgm:cxnLst>
    <dgm:cxn modelId="{47F11E4A-AFD4-4E83-9442-D6B481E9A3FA}" type="presOf" srcId="{BF2DE4F3-634F-4C0A-8E00-12007507807B}" destId="{60D55409-0B4D-4654-9B4E-4E70006AAFAB}" srcOrd="1" destOrd="0" presId="urn:microsoft.com/office/officeart/2005/8/layout/venn1"/>
    <dgm:cxn modelId="{4D196400-D143-463A-9938-505952CC08B2}" type="presOf" srcId="{C38C3D15-AAD2-44B0-A8FA-B35A8418D57A}" destId="{7644BE9E-56F3-49EC-9AA3-D12B1ED4D5D6}" srcOrd="0" destOrd="0" presId="urn:microsoft.com/office/officeart/2005/8/layout/venn1"/>
    <dgm:cxn modelId="{3AC20AAD-FBC6-49BC-AC51-F88EABFD30BA}" type="presOf" srcId="{49100CE2-4CB3-4984-ACAF-68D86D7F495B}" destId="{21FA9D87-61E9-4B08-8D70-4F3D5DA6ABAF}" srcOrd="0" destOrd="0" presId="urn:microsoft.com/office/officeart/2005/8/layout/venn1"/>
    <dgm:cxn modelId="{BA861B46-3DC6-41AC-8DE0-5B557EA50A59}" srcId="{49100CE2-4CB3-4984-ACAF-68D86D7F495B}" destId="{BF2DE4F3-634F-4C0A-8E00-12007507807B}" srcOrd="0" destOrd="0" parTransId="{A21D2460-5D0C-40AD-A6D1-51EA42289014}" sibTransId="{4273B437-21DB-4AF4-8580-5C7F25643980}"/>
    <dgm:cxn modelId="{9848AA92-51C4-4AC2-94C8-FF52CF05ECAE}" type="presOf" srcId="{BF2DE4F3-634F-4C0A-8E00-12007507807B}" destId="{BCAF0346-8A87-4D6F-9F8A-373F518F0608}" srcOrd="0" destOrd="0" presId="urn:microsoft.com/office/officeart/2005/8/layout/venn1"/>
    <dgm:cxn modelId="{D8070D03-BE93-4D17-8DFD-C0D7AAD32180}" type="presOf" srcId="{C38C3D15-AAD2-44B0-A8FA-B35A8418D57A}" destId="{4445DC74-99F5-4408-93A2-DD50754A4467}" srcOrd="1" destOrd="0" presId="urn:microsoft.com/office/officeart/2005/8/layout/venn1"/>
    <dgm:cxn modelId="{F91E4370-A4D1-46C7-A95C-F26D9CAACB38}" srcId="{49100CE2-4CB3-4984-ACAF-68D86D7F495B}" destId="{C38C3D15-AAD2-44B0-A8FA-B35A8418D57A}" srcOrd="1" destOrd="0" parTransId="{CE4F1B17-AA60-40D4-98C2-ED97262A0085}" sibTransId="{838502AC-5C10-4738-B1D4-7BD367697573}"/>
    <dgm:cxn modelId="{BF431833-3982-49FE-8CF4-21514D7BAAD0}" type="presParOf" srcId="{21FA9D87-61E9-4B08-8D70-4F3D5DA6ABAF}" destId="{BCAF0346-8A87-4D6F-9F8A-373F518F0608}" srcOrd="0" destOrd="0" presId="urn:microsoft.com/office/officeart/2005/8/layout/venn1"/>
    <dgm:cxn modelId="{49414890-CD84-419E-A860-866B0C0667AC}" type="presParOf" srcId="{21FA9D87-61E9-4B08-8D70-4F3D5DA6ABAF}" destId="{60D55409-0B4D-4654-9B4E-4E70006AAFAB}" srcOrd="1" destOrd="0" presId="urn:microsoft.com/office/officeart/2005/8/layout/venn1"/>
    <dgm:cxn modelId="{7B8A3A97-A4CB-4250-80FE-3CD361D86733}" type="presParOf" srcId="{21FA9D87-61E9-4B08-8D70-4F3D5DA6ABAF}" destId="{7644BE9E-56F3-49EC-9AA3-D12B1ED4D5D6}" srcOrd="2" destOrd="0" presId="urn:microsoft.com/office/officeart/2005/8/layout/venn1"/>
    <dgm:cxn modelId="{7D1D7CA6-8419-407C-A107-62AAABE29839}" type="presParOf" srcId="{21FA9D87-61E9-4B08-8D70-4F3D5DA6ABAF}" destId="{4445DC74-99F5-4408-93A2-DD50754A4467}" srcOrd="3"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B2E42D1-9B75-482A-B5CA-B60D409EFCEF}"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4816C9AF-BFC8-4C8F-A2B0-C47466ED51D6}">
      <dgm:prSet custT="1"/>
      <dgm:spPr/>
      <dgm:t>
        <a:bodyPr/>
        <a:lstStyle/>
        <a:p>
          <a:pPr rtl="0"/>
          <a:r>
            <a:rPr lang="en-US" sz="1050" dirty="0" smtClean="0"/>
            <a:t>PAY-MENT RISKS </a:t>
          </a:r>
          <a:endParaRPr lang="fi-FI" sz="1050" dirty="0"/>
        </a:p>
      </dgm:t>
    </dgm:pt>
    <dgm:pt modelId="{DC5CDAD0-7D63-49D8-A04D-BA019B3266A2}" type="parTrans" cxnId="{98D8FE89-044E-4D1E-B316-D7C5762C7984}">
      <dgm:prSet/>
      <dgm:spPr/>
      <dgm:t>
        <a:bodyPr/>
        <a:lstStyle/>
        <a:p>
          <a:endParaRPr lang="en-US"/>
        </a:p>
      </dgm:t>
    </dgm:pt>
    <dgm:pt modelId="{F81EE28A-B025-4190-A574-3546A825F39E}" type="sibTrans" cxnId="{98D8FE89-044E-4D1E-B316-D7C5762C7984}">
      <dgm:prSet/>
      <dgm:spPr/>
      <dgm:t>
        <a:bodyPr/>
        <a:lstStyle/>
        <a:p>
          <a:endParaRPr lang="en-US"/>
        </a:p>
      </dgm:t>
    </dgm:pt>
    <dgm:pt modelId="{03906552-FD3F-4F55-80C5-E8A93B05B3C1}">
      <dgm:prSet/>
      <dgm:spPr/>
      <dgm:t>
        <a:bodyPr/>
        <a:lstStyle/>
        <a:p>
          <a:pPr rtl="0"/>
          <a:r>
            <a:rPr lang="en-US" smtClean="0"/>
            <a:t>risk of delay </a:t>
          </a:r>
          <a:endParaRPr lang="fi-FI"/>
        </a:p>
      </dgm:t>
    </dgm:pt>
    <dgm:pt modelId="{E5E3CA0B-B21A-4C14-867A-180A5145BEDE}" type="parTrans" cxnId="{66EB385A-1756-400E-9FAE-9FA75264E582}">
      <dgm:prSet/>
      <dgm:spPr/>
      <dgm:t>
        <a:bodyPr/>
        <a:lstStyle/>
        <a:p>
          <a:endParaRPr lang="en-US"/>
        </a:p>
      </dgm:t>
    </dgm:pt>
    <dgm:pt modelId="{84820B0E-235B-4D28-8308-3DF99F236D79}" type="sibTrans" cxnId="{66EB385A-1756-400E-9FAE-9FA75264E582}">
      <dgm:prSet/>
      <dgm:spPr/>
      <dgm:t>
        <a:bodyPr/>
        <a:lstStyle/>
        <a:p>
          <a:endParaRPr lang="en-US"/>
        </a:p>
      </dgm:t>
    </dgm:pt>
    <dgm:pt modelId="{1A8C50A5-D4A1-4A9E-9A80-D4EFFF258AF3}">
      <dgm:prSet/>
      <dgm:spPr/>
      <dgm:t>
        <a:bodyPr/>
        <a:lstStyle/>
        <a:p>
          <a:pPr rtl="0"/>
          <a:r>
            <a:rPr lang="en-US" dirty="0" smtClean="0"/>
            <a:t>banking risk </a:t>
          </a:r>
          <a:endParaRPr lang="fi-FI" dirty="0"/>
        </a:p>
      </dgm:t>
    </dgm:pt>
    <dgm:pt modelId="{04AE02DB-D257-4F7E-BC40-796F9DA5663F}" type="parTrans" cxnId="{0AAA6EE3-F33C-45DD-89CF-D8BF0F715670}">
      <dgm:prSet/>
      <dgm:spPr/>
      <dgm:t>
        <a:bodyPr/>
        <a:lstStyle/>
        <a:p>
          <a:endParaRPr lang="en-US"/>
        </a:p>
      </dgm:t>
    </dgm:pt>
    <dgm:pt modelId="{5E0FD07F-345E-4680-A5D7-BDC1D5BC8369}" type="sibTrans" cxnId="{0AAA6EE3-F33C-45DD-89CF-D8BF0F715670}">
      <dgm:prSet/>
      <dgm:spPr/>
      <dgm:t>
        <a:bodyPr/>
        <a:lstStyle/>
        <a:p>
          <a:endParaRPr lang="en-US"/>
        </a:p>
      </dgm:t>
    </dgm:pt>
    <dgm:pt modelId="{D34718B1-55F9-4834-9771-70E21C89915E}">
      <dgm:prSet/>
      <dgm:spPr/>
      <dgm:t>
        <a:bodyPr/>
        <a:lstStyle/>
        <a:p>
          <a:pPr rtl="0"/>
          <a:r>
            <a:rPr lang="en-US" smtClean="0"/>
            <a:t>currency risk </a:t>
          </a:r>
          <a:endParaRPr lang="fi-FI"/>
        </a:p>
      </dgm:t>
    </dgm:pt>
    <dgm:pt modelId="{5B678B63-4156-440B-B9F9-DE28ECDDCEAA}" type="parTrans" cxnId="{0209857E-7936-406E-8F3A-5F7362E19C4C}">
      <dgm:prSet/>
      <dgm:spPr/>
      <dgm:t>
        <a:bodyPr/>
        <a:lstStyle/>
        <a:p>
          <a:endParaRPr lang="en-US"/>
        </a:p>
      </dgm:t>
    </dgm:pt>
    <dgm:pt modelId="{46F2705A-C328-4A72-8A4D-52A292A74409}" type="sibTrans" cxnId="{0209857E-7936-406E-8F3A-5F7362E19C4C}">
      <dgm:prSet/>
      <dgm:spPr/>
      <dgm:t>
        <a:bodyPr/>
        <a:lstStyle/>
        <a:p>
          <a:endParaRPr lang="en-US"/>
        </a:p>
      </dgm:t>
    </dgm:pt>
    <dgm:pt modelId="{191E169B-E90C-42D9-B5AF-D38B5F73899C}">
      <dgm:prSet/>
      <dgm:spPr/>
      <dgm:t>
        <a:bodyPr/>
        <a:lstStyle/>
        <a:p>
          <a:pPr rtl="0"/>
          <a:r>
            <a:rPr lang="en-US" smtClean="0"/>
            <a:t>risks of payment modes</a:t>
          </a:r>
          <a:endParaRPr lang="fi-FI"/>
        </a:p>
      </dgm:t>
    </dgm:pt>
    <dgm:pt modelId="{A7375597-EF14-42EF-9EEE-541141262C82}" type="parTrans" cxnId="{A7245123-668A-4961-8680-52C3AAC84B24}">
      <dgm:prSet/>
      <dgm:spPr/>
      <dgm:t>
        <a:bodyPr/>
        <a:lstStyle/>
        <a:p>
          <a:endParaRPr lang="en-US"/>
        </a:p>
      </dgm:t>
    </dgm:pt>
    <dgm:pt modelId="{BD96EDA9-7F72-4E68-8EF3-AD05ADF8C42D}" type="sibTrans" cxnId="{A7245123-668A-4961-8680-52C3AAC84B24}">
      <dgm:prSet/>
      <dgm:spPr/>
      <dgm:t>
        <a:bodyPr/>
        <a:lstStyle/>
        <a:p>
          <a:endParaRPr lang="en-US"/>
        </a:p>
      </dgm:t>
    </dgm:pt>
    <dgm:pt modelId="{9254205F-001C-461B-822A-4E68420938FA}" type="pres">
      <dgm:prSet presAssocID="{7B2E42D1-9B75-482A-B5CA-B60D409EFCEF}" presName="vert0" presStyleCnt="0">
        <dgm:presLayoutVars>
          <dgm:dir/>
          <dgm:animOne val="branch"/>
          <dgm:animLvl val="lvl"/>
        </dgm:presLayoutVars>
      </dgm:prSet>
      <dgm:spPr/>
      <dgm:t>
        <a:bodyPr/>
        <a:lstStyle/>
        <a:p>
          <a:endParaRPr lang="en-US"/>
        </a:p>
      </dgm:t>
    </dgm:pt>
    <dgm:pt modelId="{849F5B11-A73C-4A41-9626-AB68B3E4BEF0}" type="pres">
      <dgm:prSet presAssocID="{4816C9AF-BFC8-4C8F-A2B0-C47466ED51D6}" presName="thickLine" presStyleLbl="alignNode1" presStyleIdx="0" presStyleCnt="1"/>
      <dgm:spPr/>
    </dgm:pt>
    <dgm:pt modelId="{EE821E7A-BE06-411B-91EA-042C32E0C7A0}" type="pres">
      <dgm:prSet presAssocID="{4816C9AF-BFC8-4C8F-A2B0-C47466ED51D6}" presName="horz1" presStyleCnt="0"/>
      <dgm:spPr/>
    </dgm:pt>
    <dgm:pt modelId="{3065344B-EED7-4147-A02E-96DD1A4F771A}" type="pres">
      <dgm:prSet presAssocID="{4816C9AF-BFC8-4C8F-A2B0-C47466ED51D6}" presName="tx1" presStyleLbl="revTx" presStyleIdx="0" presStyleCnt="5"/>
      <dgm:spPr/>
      <dgm:t>
        <a:bodyPr/>
        <a:lstStyle/>
        <a:p>
          <a:endParaRPr lang="en-US"/>
        </a:p>
      </dgm:t>
    </dgm:pt>
    <dgm:pt modelId="{5D4222CE-8DC1-4924-B453-6D0C43EBC00B}" type="pres">
      <dgm:prSet presAssocID="{4816C9AF-BFC8-4C8F-A2B0-C47466ED51D6}" presName="vert1" presStyleCnt="0"/>
      <dgm:spPr/>
    </dgm:pt>
    <dgm:pt modelId="{F025C209-9AAC-4D11-8646-94807D3D4723}" type="pres">
      <dgm:prSet presAssocID="{03906552-FD3F-4F55-80C5-E8A93B05B3C1}" presName="vertSpace2a" presStyleCnt="0"/>
      <dgm:spPr/>
    </dgm:pt>
    <dgm:pt modelId="{3D1D69CC-328A-4BE9-9E02-1B6A20C3BE7D}" type="pres">
      <dgm:prSet presAssocID="{03906552-FD3F-4F55-80C5-E8A93B05B3C1}" presName="horz2" presStyleCnt="0"/>
      <dgm:spPr/>
    </dgm:pt>
    <dgm:pt modelId="{1AFDAD81-2D5B-4124-8E5E-F9CE4F2B372D}" type="pres">
      <dgm:prSet presAssocID="{03906552-FD3F-4F55-80C5-E8A93B05B3C1}" presName="horzSpace2" presStyleCnt="0"/>
      <dgm:spPr/>
    </dgm:pt>
    <dgm:pt modelId="{780F3067-40DE-4929-BF03-EB1308EFBB98}" type="pres">
      <dgm:prSet presAssocID="{03906552-FD3F-4F55-80C5-E8A93B05B3C1}" presName="tx2" presStyleLbl="revTx" presStyleIdx="1" presStyleCnt="5"/>
      <dgm:spPr/>
      <dgm:t>
        <a:bodyPr/>
        <a:lstStyle/>
        <a:p>
          <a:endParaRPr lang="en-US"/>
        </a:p>
      </dgm:t>
    </dgm:pt>
    <dgm:pt modelId="{01785136-4FE6-4755-84CB-EF0515F5BA76}" type="pres">
      <dgm:prSet presAssocID="{03906552-FD3F-4F55-80C5-E8A93B05B3C1}" presName="vert2" presStyleCnt="0"/>
      <dgm:spPr/>
    </dgm:pt>
    <dgm:pt modelId="{93A6E7EB-6E0E-4F41-BEAE-BB0699F4141B}" type="pres">
      <dgm:prSet presAssocID="{03906552-FD3F-4F55-80C5-E8A93B05B3C1}" presName="thinLine2b" presStyleLbl="callout" presStyleIdx="0" presStyleCnt="4"/>
      <dgm:spPr/>
    </dgm:pt>
    <dgm:pt modelId="{659A6E60-A8A4-4FDD-B457-02294F576420}" type="pres">
      <dgm:prSet presAssocID="{03906552-FD3F-4F55-80C5-E8A93B05B3C1}" presName="vertSpace2b" presStyleCnt="0"/>
      <dgm:spPr/>
    </dgm:pt>
    <dgm:pt modelId="{7C8FF624-569C-4044-90CF-1B9E483C38E6}" type="pres">
      <dgm:prSet presAssocID="{1A8C50A5-D4A1-4A9E-9A80-D4EFFF258AF3}" presName="horz2" presStyleCnt="0"/>
      <dgm:spPr/>
    </dgm:pt>
    <dgm:pt modelId="{02731BB3-8D6B-4BD9-BFF4-5F4191CC3AFE}" type="pres">
      <dgm:prSet presAssocID="{1A8C50A5-D4A1-4A9E-9A80-D4EFFF258AF3}" presName="horzSpace2" presStyleCnt="0"/>
      <dgm:spPr/>
    </dgm:pt>
    <dgm:pt modelId="{BEAC4EC6-38BD-476D-BB4E-4A94F645988A}" type="pres">
      <dgm:prSet presAssocID="{1A8C50A5-D4A1-4A9E-9A80-D4EFFF258AF3}" presName="tx2" presStyleLbl="revTx" presStyleIdx="2" presStyleCnt="5"/>
      <dgm:spPr/>
      <dgm:t>
        <a:bodyPr/>
        <a:lstStyle/>
        <a:p>
          <a:endParaRPr lang="en-US"/>
        </a:p>
      </dgm:t>
    </dgm:pt>
    <dgm:pt modelId="{3D963BF8-B797-4AA4-8F97-5252EB234791}" type="pres">
      <dgm:prSet presAssocID="{1A8C50A5-D4A1-4A9E-9A80-D4EFFF258AF3}" presName="vert2" presStyleCnt="0"/>
      <dgm:spPr/>
    </dgm:pt>
    <dgm:pt modelId="{1F9D813B-DD6C-4731-8E41-8BF079D485E6}" type="pres">
      <dgm:prSet presAssocID="{1A8C50A5-D4A1-4A9E-9A80-D4EFFF258AF3}" presName="thinLine2b" presStyleLbl="callout" presStyleIdx="1" presStyleCnt="4"/>
      <dgm:spPr/>
    </dgm:pt>
    <dgm:pt modelId="{9665ABFC-9B3D-4A7C-A1A8-D15A5384CA5A}" type="pres">
      <dgm:prSet presAssocID="{1A8C50A5-D4A1-4A9E-9A80-D4EFFF258AF3}" presName="vertSpace2b" presStyleCnt="0"/>
      <dgm:spPr/>
    </dgm:pt>
    <dgm:pt modelId="{862705C1-237B-413C-93CD-B2F897ED82A2}" type="pres">
      <dgm:prSet presAssocID="{D34718B1-55F9-4834-9771-70E21C89915E}" presName="horz2" presStyleCnt="0"/>
      <dgm:spPr/>
    </dgm:pt>
    <dgm:pt modelId="{D155FEE2-F2B4-4C0F-A5F7-72815439F49A}" type="pres">
      <dgm:prSet presAssocID="{D34718B1-55F9-4834-9771-70E21C89915E}" presName="horzSpace2" presStyleCnt="0"/>
      <dgm:spPr/>
    </dgm:pt>
    <dgm:pt modelId="{D182A5F6-4619-473D-8631-6977E580A886}" type="pres">
      <dgm:prSet presAssocID="{D34718B1-55F9-4834-9771-70E21C89915E}" presName="tx2" presStyleLbl="revTx" presStyleIdx="3" presStyleCnt="5"/>
      <dgm:spPr/>
      <dgm:t>
        <a:bodyPr/>
        <a:lstStyle/>
        <a:p>
          <a:endParaRPr lang="en-US"/>
        </a:p>
      </dgm:t>
    </dgm:pt>
    <dgm:pt modelId="{4E10B656-A20A-4391-893D-9601C88567FF}" type="pres">
      <dgm:prSet presAssocID="{D34718B1-55F9-4834-9771-70E21C89915E}" presName="vert2" presStyleCnt="0"/>
      <dgm:spPr/>
    </dgm:pt>
    <dgm:pt modelId="{6B53C700-492A-42E7-9890-80F6CF83DF79}" type="pres">
      <dgm:prSet presAssocID="{D34718B1-55F9-4834-9771-70E21C89915E}" presName="thinLine2b" presStyleLbl="callout" presStyleIdx="2" presStyleCnt="4"/>
      <dgm:spPr/>
    </dgm:pt>
    <dgm:pt modelId="{555753E9-E82D-410C-828D-B45A6F6A8032}" type="pres">
      <dgm:prSet presAssocID="{D34718B1-55F9-4834-9771-70E21C89915E}" presName="vertSpace2b" presStyleCnt="0"/>
      <dgm:spPr/>
    </dgm:pt>
    <dgm:pt modelId="{C096DB7C-8154-4F36-95D5-441728BFFC6C}" type="pres">
      <dgm:prSet presAssocID="{191E169B-E90C-42D9-B5AF-D38B5F73899C}" presName="horz2" presStyleCnt="0"/>
      <dgm:spPr/>
    </dgm:pt>
    <dgm:pt modelId="{D74056A8-B60D-474E-9AA1-579A051F795A}" type="pres">
      <dgm:prSet presAssocID="{191E169B-E90C-42D9-B5AF-D38B5F73899C}" presName="horzSpace2" presStyleCnt="0"/>
      <dgm:spPr/>
    </dgm:pt>
    <dgm:pt modelId="{77DA30EA-D354-4175-9980-D1D9FD990709}" type="pres">
      <dgm:prSet presAssocID="{191E169B-E90C-42D9-B5AF-D38B5F73899C}" presName="tx2" presStyleLbl="revTx" presStyleIdx="4" presStyleCnt="5"/>
      <dgm:spPr/>
      <dgm:t>
        <a:bodyPr/>
        <a:lstStyle/>
        <a:p>
          <a:endParaRPr lang="en-US"/>
        </a:p>
      </dgm:t>
    </dgm:pt>
    <dgm:pt modelId="{46D1A758-2E23-4CEA-990B-A18D3CA09E24}" type="pres">
      <dgm:prSet presAssocID="{191E169B-E90C-42D9-B5AF-D38B5F73899C}" presName="vert2" presStyleCnt="0"/>
      <dgm:spPr/>
    </dgm:pt>
    <dgm:pt modelId="{584F4994-CA31-40F1-A7DB-4BF175A21366}" type="pres">
      <dgm:prSet presAssocID="{191E169B-E90C-42D9-B5AF-D38B5F73899C}" presName="thinLine2b" presStyleLbl="callout" presStyleIdx="3" presStyleCnt="4"/>
      <dgm:spPr/>
    </dgm:pt>
    <dgm:pt modelId="{1D88BE1A-20B2-41AF-BA16-D037A003B9AA}" type="pres">
      <dgm:prSet presAssocID="{191E169B-E90C-42D9-B5AF-D38B5F73899C}" presName="vertSpace2b" presStyleCnt="0"/>
      <dgm:spPr/>
    </dgm:pt>
  </dgm:ptLst>
  <dgm:cxnLst>
    <dgm:cxn modelId="{A32DE5A4-AF53-4369-95C6-68D95C7C7EB6}" type="presOf" srcId="{4816C9AF-BFC8-4C8F-A2B0-C47466ED51D6}" destId="{3065344B-EED7-4147-A02E-96DD1A4F771A}" srcOrd="0" destOrd="0" presId="urn:microsoft.com/office/officeart/2008/layout/LinedList"/>
    <dgm:cxn modelId="{0120F3C5-AEFD-42EF-B853-EEF1108E62BE}" type="presOf" srcId="{7B2E42D1-9B75-482A-B5CA-B60D409EFCEF}" destId="{9254205F-001C-461B-822A-4E68420938FA}" srcOrd="0" destOrd="0" presId="urn:microsoft.com/office/officeart/2008/layout/LinedList"/>
    <dgm:cxn modelId="{97DAC936-61F6-4501-93F5-9857F103A895}" type="presOf" srcId="{191E169B-E90C-42D9-B5AF-D38B5F73899C}" destId="{77DA30EA-D354-4175-9980-D1D9FD990709}" srcOrd="0" destOrd="0" presId="urn:microsoft.com/office/officeart/2008/layout/LinedList"/>
    <dgm:cxn modelId="{0AAA6EE3-F33C-45DD-89CF-D8BF0F715670}" srcId="{4816C9AF-BFC8-4C8F-A2B0-C47466ED51D6}" destId="{1A8C50A5-D4A1-4A9E-9A80-D4EFFF258AF3}" srcOrd="1" destOrd="0" parTransId="{04AE02DB-D257-4F7E-BC40-796F9DA5663F}" sibTransId="{5E0FD07F-345E-4680-A5D7-BDC1D5BC8369}"/>
    <dgm:cxn modelId="{98D8FE89-044E-4D1E-B316-D7C5762C7984}" srcId="{7B2E42D1-9B75-482A-B5CA-B60D409EFCEF}" destId="{4816C9AF-BFC8-4C8F-A2B0-C47466ED51D6}" srcOrd="0" destOrd="0" parTransId="{DC5CDAD0-7D63-49D8-A04D-BA019B3266A2}" sibTransId="{F81EE28A-B025-4190-A574-3546A825F39E}"/>
    <dgm:cxn modelId="{0209857E-7936-406E-8F3A-5F7362E19C4C}" srcId="{4816C9AF-BFC8-4C8F-A2B0-C47466ED51D6}" destId="{D34718B1-55F9-4834-9771-70E21C89915E}" srcOrd="2" destOrd="0" parTransId="{5B678B63-4156-440B-B9F9-DE28ECDDCEAA}" sibTransId="{46F2705A-C328-4A72-8A4D-52A292A74409}"/>
    <dgm:cxn modelId="{F0621F63-BB2B-4053-A614-AD4AAE8349B8}" type="presOf" srcId="{D34718B1-55F9-4834-9771-70E21C89915E}" destId="{D182A5F6-4619-473D-8631-6977E580A886}" srcOrd="0" destOrd="0" presId="urn:microsoft.com/office/officeart/2008/layout/LinedList"/>
    <dgm:cxn modelId="{A7245123-668A-4961-8680-52C3AAC84B24}" srcId="{4816C9AF-BFC8-4C8F-A2B0-C47466ED51D6}" destId="{191E169B-E90C-42D9-B5AF-D38B5F73899C}" srcOrd="3" destOrd="0" parTransId="{A7375597-EF14-42EF-9EEE-541141262C82}" sibTransId="{BD96EDA9-7F72-4E68-8EF3-AD05ADF8C42D}"/>
    <dgm:cxn modelId="{66EB385A-1756-400E-9FAE-9FA75264E582}" srcId="{4816C9AF-BFC8-4C8F-A2B0-C47466ED51D6}" destId="{03906552-FD3F-4F55-80C5-E8A93B05B3C1}" srcOrd="0" destOrd="0" parTransId="{E5E3CA0B-B21A-4C14-867A-180A5145BEDE}" sibTransId="{84820B0E-235B-4D28-8308-3DF99F236D79}"/>
    <dgm:cxn modelId="{E39F8C0F-94A6-49BD-9614-3040E296A366}" type="presOf" srcId="{1A8C50A5-D4A1-4A9E-9A80-D4EFFF258AF3}" destId="{BEAC4EC6-38BD-476D-BB4E-4A94F645988A}" srcOrd="0" destOrd="0" presId="urn:microsoft.com/office/officeart/2008/layout/LinedList"/>
    <dgm:cxn modelId="{0DB8828C-701D-4E3B-A146-4DB84F269BD5}" type="presOf" srcId="{03906552-FD3F-4F55-80C5-E8A93B05B3C1}" destId="{780F3067-40DE-4929-BF03-EB1308EFBB98}" srcOrd="0" destOrd="0" presId="urn:microsoft.com/office/officeart/2008/layout/LinedList"/>
    <dgm:cxn modelId="{CD2BBAA0-73E5-411E-A562-01C5DDC0A663}" type="presParOf" srcId="{9254205F-001C-461B-822A-4E68420938FA}" destId="{849F5B11-A73C-4A41-9626-AB68B3E4BEF0}" srcOrd="0" destOrd="0" presId="urn:microsoft.com/office/officeart/2008/layout/LinedList"/>
    <dgm:cxn modelId="{7EC448E7-1AB7-4378-9392-1FC3DBBAE628}" type="presParOf" srcId="{9254205F-001C-461B-822A-4E68420938FA}" destId="{EE821E7A-BE06-411B-91EA-042C32E0C7A0}" srcOrd="1" destOrd="0" presId="urn:microsoft.com/office/officeart/2008/layout/LinedList"/>
    <dgm:cxn modelId="{644C2EC5-CD71-4F9C-95FD-7559AC971BFD}" type="presParOf" srcId="{EE821E7A-BE06-411B-91EA-042C32E0C7A0}" destId="{3065344B-EED7-4147-A02E-96DD1A4F771A}" srcOrd="0" destOrd="0" presId="urn:microsoft.com/office/officeart/2008/layout/LinedList"/>
    <dgm:cxn modelId="{924A1D3B-C6C0-46A0-8507-67EE5BB4F29C}" type="presParOf" srcId="{EE821E7A-BE06-411B-91EA-042C32E0C7A0}" destId="{5D4222CE-8DC1-4924-B453-6D0C43EBC00B}" srcOrd="1" destOrd="0" presId="urn:microsoft.com/office/officeart/2008/layout/LinedList"/>
    <dgm:cxn modelId="{0B8B7151-9227-40ED-94A2-9278338D351A}" type="presParOf" srcId="{5D4222CE-8DC1-4924-B453-6D0C43EBC00B}" destId="{F025C209-9AAC-4D11-8646-94807D3D4723}" srcOrd="0" destOrd="0" presId="urn:microsoft.com/office/officeart/2008/layout/LinedList"/>
    <dgm:cxn modelId="{06DF7DF9-EE0E-47FA-A8A5-797A128B8517}" type="presParOf" srcId="{5D4222CE-8DC1-4924-B453-6D0C43EBC00B}" destId="{3D1D69CC-328A-4BE9-9E02-1B6A20C3BE7D}" srcOrd="1" destOrd="0" presId="urn:microsoft.com/office/officeart/2008/layout/LinedList"/>
    <dgm:cxn modelId="{A9830421-21F3-4277-83A1-7D72478E112B}" type="presParOf" srcId="{3D1D69CC-328A-4BE9-9E02-1B6A20C3BE7D}" destId="{1AFDAD81-2D5B-4124-8E5E-F9CE4F2B372D}" srcOrd="0" destOrd="0" presId="urn:microsoft.com/office/officeart/2008/layout/LinedList"/>
    <dgm:cxn modelId="{FA4C238B-5EF3-4F24-8798-9FD48C8D09CF}" type="presParOf" srcId="{3D1D69CC-328A-4BE9-9E02-1B6A20C3BE7D}" destId="{780F3067-40DE-4929-BF03-EB1308EFBB98}" srcOrd="1" destOrd="0" presId="urn:microsoft.com/office/officeart/2008/layout/LinedList"/>
    <dgm:cxn modelId="{A0A3C800-DF63-4C00-84AC-03194F56C29D}" type="presParOf" srcId="{3D1D69CC-328A-4BE9-9E02-1B6A20C3BE7D}" destId="{01785136-4FE6-4755-84CB-EF0515F5BA76}" srcOrd="2" destOrd="0" presId="urn:microsoft.com/office/officeart/2008/layout/LinedList"/>
    <dgm:cxn modelId="{9A06C38A-1FEE-4C9E-B352-F27DB210C505}" type="presParOf" srcId="{5D4222CE-8DC1-4924-B453-6D0C43EBC00B}" destId="{93A6E7EB-6E0E-4F41-BEAE-BB0699F4141B}" srcOrd="2" destOrd="0" presId="urn:microsoft.com/office/officeart/2008/layout/LinedList"/>
    <dgm:cxn modelId="{7B315225-212A-43C3-BEF9-9C71C46F343E}" type="presParOf" srcId="{5D4222CE-8DC1-4924-B453-6D0C43EBC00B}" destId="{659A6E60-A8A4-4FDD-B457-02294F576420}" srcOrd="3" destOrd="0" presId="urn:microsoft.com/office/officeart/2008/layout/LinedList"/>
    <dgm:cxn modelId="{205763AD-5880-4C39-9A3A-487675007AC7}" type="presParOf" srcId="{5D4222CE-8DC1-4924-B453-6D0C43EBC00B}" destId="{7C8FF624-569C-4044-90CF-1B9E483C38E6}" srcOrd="4" destOrd="0" presId="urn:microsoft.com/office/officeart/2008/layout/LinedList"/>
    <dgm:cxn modelId="{E4875C9C-4F9E-4829-A2A0-B232CCEE0490}" type="presParOf" srcId="{7C8FF624-569C-4044-90CF-1B9E483C38E6}" destId="{02731BB3-8D6B-4BD9-BFF4-5F4191CC3AFE}" srcOrd="0" destOrd="0" presId="urn:microsoft.com/office/officeart/2008/layout/LinedList"/>
    <dgm:cxn modelId="{27978CFE-C0EF-48EA-843C-EB3B8F4FAF20}" type="presParOf" srcId="{7C8FF624-569C-4044-90CF-1B9E483C38E6}" destId="{BEAC4EC6-38BD-476D-BB4E-4A94F645988A}" srcOrd="1" destOrd="0" presId="urn:microsoft.com/office/officeart/2008/layout/LinedList"/>
    <dgm:cxn modelId="{25E1B0B1-0DEE-406E-9C64-D2764352254B}" type="presParOf" srcId="{7C8FF624-569C-4044-90CF-1B9E483C38E6}" destId="{3D963BF8-B797-4AA4-8F97-5252EB234791}" srcOrd="2" destOrd="0" presId="urn:microsoft.com/office/officeart/2008/layout/LinedList"/>
    <dgm:cxn modelId="{34D53702-8E01-469C-BC4D-63254597B256}" type="presParOf" srcId="{5D4222CE-8DC1-4924-B453-6D0C43EBC00B}" destId="{1F9D813B-DD6C-4731-8E41-8BF079D485E6}" srcOrd="5" destOrd="0" presId="urn:microsoft.com/office/officeart/2008/layout/LinedList"/>
    <dgm:cxn modelId="{0CE7C106-190A-4952-BB82-033238D673BA}" type="presParOf" srcId="{5D4222CE-8DC1-4924-B453-6D0C43EBC00B}" destId="{9665ABFC-9B3D-4A7C-A1A8-D15A5384CA5A}" srcOrd="6" destOrd="0" presId="urn:microsoft.com/office/officeart/2008/layout/LinedList"/>
    <dgm:cxn modelId="{A4795DDC-FA07-4B28-97E9-58A0F1F42C00}" type="presParOf" srcId="{5D4222CE-8DC1-4924-B453-6D0C43EBC00B}" destId="{862705C1-237B-413C-93CD-B2F897ED82A2}" srcOrd="7" destOrd="0" presId="urn:microsoft.com/office/officeart/2008/layout/LinedList"/>
    <dgm:cxn modelId="{4E97CEBF-A0D7-454F-B965-85EE9C246551}" type="presParOf" srcId="{862705C1-237B-413C-93CD-B2F897ED82A2}" destId="{D155FEE2-F2B4-4C0F-A5F7-72815439F49A}" srcOrd="0" destOrd="0" presId="urn:microsoft.com/office/officeart/2008/layout/LinedList"/>
    <dgm:cxn modelId="{DDB62049-68B5-4EBF-8DBE-2910B91591E3}" type="presParOf" srcId="{862705C1-237B-413C-93CD-B2F897ED82A2}" destId="{D182A5F6-4619-473D-8631-6977E580A886}" srcOrd="1" destOrd="0" presId="urn:microsoft.com/office/officeart/2008/layout/LinedList"/>
    <dgm:cxn modelId="{33A35703-31DA-47B3-96CC-F9D48FEDD978}" type="presParOf" srcId="{862705C1-237B-413C-93CD-B2F897ED82A2}" destId="{4E10B656-A20A-4391-893D-9601C88567FF}" srcOrd="2" destOrd="0" presId="urn:microsoft.com/office/officeart/2008/layout/LinedList"/>
    <dgm:cxn modelId="{D3309EA3-A3FF-410C-A44F-E57B13614F68}" type="presParOf" srcId="{5D4222CE-8DC1-4924-B453-6D0C43EBC00B}" destId="{6B53C700-492A-42E7-9890-80F6CF83DF79}" srcOrd="8" destOrd="0" presId="urn:microsoft.com/office/officeart/2008/layout/LinedList"/>
    <dgm:cxn modelId="{148350A2-C09E-4770-ADE1-2ECD1083CE36}" type="presParOf" srcId="{5D4222CE-8DC1-4924-B453-6D0C43EBC00B}" destId="{555753E9-E82D-410C-828D-B45A6F6A8032}" srcOrd="9" destOrd="0" presId="urn:microsoft.com/office/officeart/2008/layout/LinedList"/>
    <dgm:cxn modelId="{D7C1FEF0-E382-4784-BA83-F900DEDD2254}" type="presParOf" srcId="{5D4222CE-8DC1-4924-B453-6D0C43EBC00B}" destId="{C096DB7C-8154-4F36-95D5-441728BFFC6C}" srcOrd="10" destOrd="0" presId="urn:microsoft.com/office/officeart/2008/layout/LinedList"/>
    <dgm:cxn modelId="{FE75AA62-66B8-494A-8E7B-41B102024D2B}" type="presParOf" srcId="{C096DB7C-8154-4F36-95D5-441728BFFC6C}" destId="{D74056A8-B60D-474E-9AA1-579A051F795A}" srcOrd="0" destOrd="0" presId="urn:microsoft.com/office/officeart/2008/layout/LinedList"/>
    <dgm:cxn modelId="{9C75B5FC-B22E-4466-A151-FB80D12D11F1}" type="presParOf" srcId="{C096DB7C-8154-4F36-95D5-441728BFFC6C}" destId="{77DA30EA-D354-4175-9980-D1D9FD990709}" srcOrd="1" destOrd="0" presId="urn:microsoft.com/office/officeart/2008/layout/LinedList"/>
    <dgm:cxn modelId="{2796E6CF-A92A-425D-BBF0-F76227A0077B}" type="presParOf" srcId="{C096DB7C-8154-4F36-95D5-441728BFFC6C}" destId="{46D1A758-2E23-4CEA-990B-A18D3CA09E24}" srcOrd="2" destOrd="0" presId="urn:microsoft.com/office/officeart/2008/layout/LinedList"/>
    <dgm:cxn modelId="{6DB6420A-F459-4807-A735-BDCFB87A0DB7}" type="presParOf" srcId="{5D4222CE-8DC1-4924-B453-6D0C43EBC00B}" destId="{584F4994-CA31-40F1-A7DB-4BF175A21366}" srcOrd="11" destOrd="0" presId="urn:microsoft.com/office/officeart/2008/layout/LinedList"/>
    <dgm:cxn modelId="{916A4DF2-F1A7-472A-A8F8-F02AD105A38A}" type="presParOf" srcId="{5D4222CE-8DC1-4924-B453-6D0C43EBC00B}" destId="{1D88BE1A-20B2-41AF-BA16-D037A003B9AA}" srcOrd="12" destOrd="0" presId="urn:microsoft.com/office/officeart/2008/layout/LinedList"/>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4C5CA19-6712-41D3-8D58-DFB49E561F0E}"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en-US"/>
        </a:p>
      </dgm:t>
    </dgm:pt>
    <dgm:pt modelId="{9E62E67F-51CE-482F-883E-394B6C5EB5C9}">
      <dgm:prSet/>
      <dgm:spPr/>
      <dgm:t>
        <a:bodyPr/>
        <a:lstStyle/>
        <a:p>
          <a:pPr rtl="0"/>
          <a:r>
            <a:rPr lang="fi-FI" smtClean="0"/>
            <a:t>P</a:t>
          </a:r>
          <a:r>
            <a:rPr lang="en-US" smtClean="0"/>
            <a:t>ARTY RISKS </a:t>
          </a:r>
          <a:endParaRPr lang="fi-FI"/>
        </a:p>
      </dgm:t>
    </dgm:pt>
    <dgm:pt modelId="{B0C31B70-4E94-4578-965D-845A35C013E4}" type="parTrans" cxnId="{610CDD89-DE78-4840-9E3E-8DC18DE6EA54}">
      <dgm:prSet/>
      <dgm:spPr/>
      <dgm:t>
        <a:bodyPr/>
        <a:lstStyle/>
        <a:p>
          <a:endParaRPr lang="en-US"/>
        </a:p>
      </dgm:t>
    </dgm:pt>
    <dgm:pt modelId="{35A9FC17-6EC4-4695-A3B6-025107FAD3EF}" type="sibTrans" cxnId="{610CDD89-DE78-4840-9E3E-8DC18DE6EA54}">
      <dgm:prSet/>
      <dgm:spPr/>
      <dgm:t>
        <a:bodyPr/>
        <a:lstStyle/>
        <a:p>
          <a:endParaRPr lang="en-US"/>
        </a:p>
      </dgm:t>
    </dgm:pt>
    <dgm:pt modelId="{760AF7BE-D5B6-400B-AC48-E9B5AA62FB75}">
      <dgm:prSet/>
      <dgm:spPr/>
      <dgm:t>
        <a:bodyPr/>
        <a:lstStyle/>
        <a:p>
          <a:pPr rtl="0"/>
          <a:r>
            <a:rPr lang="en-US" smtClean="0"/>
            <a:t>GOODS RISKS</a:t>
          </a:r>
          <a:r>
            <a:rPr lang="fi-FI" smtClean="0"/>
            <a:t> </a:t>
          </a:r>
          <a:endParaRPr lang="fi-FI"/>
        </a:p>
      </dgm:t>
    </dgm:pt>
    <dgm:pt modelId="{E4B88C74-56B7-4CAC-87EF-B9DDF7B84D9E}" type="parTrans" cxnId="{0962AD8C-0090-4EA9-93D5-00AB58316CF8}">
      <dgm:prSet/>
      <dgm:spPr/>
      <dgm:t>
        <a:bodyPr/>
        <a:lstStyle/>
        <a:p>
          <a:endParaRPr lang="en-US"/>
        </a:p>
      </dgm:t>
    </dgm:pt>
    <dgm:pt modelId="{5B0F95B6-0EA5-43C1-A4AE-7982B68AFCB4}" type="sibTrans" cxnId="{0962AD8C-0090-4EA9-93D5-00AB58316CF8}">
      <dgm:prSet/>
      <dgm:spPr/>
      <dgm:t>
        <a:bodyPr/>
        <a:lstStyle/>
        <a:p>
          <a:endParaRPr lang="en-US"/>
        </a:p>
      </dgm:t>
    </dgm:pt>
    <dgm:pt modelId="{995F4F70-21A4-4E91-AD65-69F84D4B5C5E}">
      <dgm:prSet/>
      <dgm:spPr/>
      <dgm:t>
        <a:bodyPr/>
        <a:lstStyle/>
        <a:p>
          <a:pPr rtl="0"/>
          <a:r>
            <a:rPr lang="en-US" smtClean="0"/>
            <a:t>delivery risk </a:t>
          </a:r>
          <a:endParaRPr lang="fi-FI"/>
        </a:p>
      </dgm:t>
    </dgm:pt>
    <dgm:pt modelId="{2105A45B-649B-4AFA-948A-1DD42C7BC5F0}" type="parTrans" cxnId="{402FDD03-7C14-4969-92AC-55C78D8C3BC2}">
      <dgm:prSet/>
      <dgm:spPr/>
      <dgm:t>
        <a:bodyPr/>
        <a:lstStyle/>
        <a:p>
          <a:endParaRPr lang="en-US"/>
        </a:p>
      </dgm:t>
    </dgm:pt>
    <dgm:pt modelId="{9393D5C9-C27E-4B21-B5B8-D7F6C7C1188E}" type="sibTrans" cxnId="{402FDD03-7C14-4969-92AC-55C78D8C3BC2}">
      <dgm:prSet/>
      <dgm:spPr/>
      <dgm:t>
        <a:bodyPr/>
        <a:lstStyle/>
        <a:p>
          <a:endParaRPr lang="en-US"/>
        </a:p>
      </dgm:t>
    </dgm:pt>
    <dgm:pt modelId="{AAF87A41-D0D2-456D-B044-1327A23181BD}">
      <dgm:prSet/>
      <dgm:spPr/>
      <dgm:t>
        <a:bodyPr/>
        <a:lstStyle/>
        <a:p>
          <a:pPr rtl="0"/>
          <a:r>
            <a:rPr lang="en-US" smtClean="0"/>
            <a:t>quality risk </a:t>
          </a:r>
          <a:endParaRPr lang="fi-FI"/>
        </a:p>
      </dgm:t>
    </dgm:pt>
    <dgm:pt modelId="{17DBEC17-7C72-4B32-A650-1AAEBDDA6E63}" type="parTrans" cxnId="{99C9D57E-99A0-400B-9FA1-EA135DBC95FE}">
      <dgm:prSet/>
      <dgm:spPr/>
      <dgm:t>
        <a:bodyPr/>
        <a:lstStyle/>
        <a:p>
          <a:endParaRPr lang="en-US"/>
        </a:p>
      </dgm:t>
    </dgm:pt>
    <dgm:pt modelId="{78E57FD1-95CD-41B4-B122-565CF60A13E6}" type="sibTrans" cxnId="{99C9D57E-99A0-400B-9FA1-EA135DBC95FE}">
      <dgm:prSet/>
      <dgm:spPr/>
      <dgm:t>
        <a:bodyPr/>
        <a:lstStyle/>
        <a:p>
          <a:endParaRPr lang="en-US"/>
        </a:p>
      </dgm:t>
    </dgm:pt>
    <dgm:pt modelId="{410DC261-67FB-41F9-B6CA-592F2EF094F1}">
      <dgm:prSet/>
      <dgm:spPr/>
      <dgm:t>
        <a:bodyPr/>
        <a:lstStyle/>
        <a:p>
          <a:pPr rtl="0"/>
          <a:r>
            <a:rPr lang="en-US" smtClean="0"/>
            <a:t>quantity risk </a:t>
          </a:r>
          <a:endParaRPr lang="fi-FI"/>
        </a:p>
      </dgm:t>
    </dgm:pt>
    <dgm:pt modelId="{0695160A-3372-466C-B631-234E3C78147D}" type="parTrans" cxnId="{BF096A8E-E788-4FFE-BB73-80F18F842990}">
      <dgm:prSet/>
      <dgm:spPr/>
      <dgm:t>
        <a:bodyPr/>
        <a:lstStyle/>
        <a:p>
          <a:endParaRPr lang="en-US"/>
        </a:p>
      </dgm:t>
    </dgm:pt>
    <dgm:pt modelId="{D717BD13-605A-4201-BF12-25955EA0754D}" type="sibTrans" cxnId="{BF096A8E-E788-4FFE-BB73-80F18F842990}">
      <dgm:prSet/>
      <dgm:spPr/>
      <dgm:t>
        <a:bodyPr/>
        <a:lstStyle/>
        <a:p>
          <a:endParaRPr lang="en-US"/>
        </a:p>
      </dgm:t>
    </dgm:pt>
    <dgm:pt modelId="{E6747AC9-5808-4E85-8A12-27ED4E786A20}">
      <dgm:prSet/>
      <dgm:spPr/>
      <dgm:t>
        <a:bodyPr/>
        <a:lstStyle/>
        <a:p>
          <a:pPr rtl="0"/>
          <a:r>
            <a:rPr lang="en-US" smtClean="0"/>
            <a:t>risk of delay </a:t>
          </a:r>
          <a:endParaRPr lang="fi-FI"/>
        </a:p>
      </dgm:t>
    </dgm:pt>
    <dgm:pt modelId="{7B453E0B-65AA-44E6-B7B4-517153682A64}" type="parTrans" cxnId="{E675617A-B0BC-47E6-96A1-4C58D3EB8728}">
      <dgm:prSet/>
      <dgm:spPr/>
      <dgm:t>
        <a:bodyPr/>
        <a:lstStyle/>
        <a:p>
          <a:endParaRPr lang="en-US"/>
        </a:p>
      </dgm:t>
    </dgm:pt>
    <dgm:pt modelId="{F941A4A5-DAD9-4D48-B287-F62A61BBC595}" type="sibTrans" cxnId="{E675617A-B0BC-47E6-96A1-4C58D3EB8728}">
      <dgm:prSet/>
      <dgm:spPr/>
      <dgm:t>
        <a:bodyPr/>
        <a:lstStyle/>
        <a:p>
          <a:endParaRPr lang="en-US"/>
        </a:p>
      </dgm:t>
    </dgm:pt>
    <dgm:pt modelId="{C6FD26B1-C1E3-4E06-9B4B-2687FD07ED67}">
      <dgm:prSet/>
      <dgm:spPr/>
      <dgm:t>
        <a:bodyPr/>
        <a:lstStyle/>
        <a:p>
          <a:pPr rtl="0"/>
          <a:r>
            <a:rPr lang="en-US" smtClean="0"/>
            <a:t>safekeeping and </a:t>
          </a:r>
          <a:endParaRPr lang="fi-FI"/>
        </a:p>
      </dgm:t>
    </dgm:pt>
    <dgm:pt modelId="{3F2428E3-AC61-41BA-A5B4-AECCAA6B6CFD}" type="parTrans" cxnId="{27C1B719-7E43-47A6-845C-02917501BAFD}">
      <dgm:prSet/>
      <dgm:spPr/>
      <dgm:t>
        <a:bodyPr/>
        <a:lstStyle/>
        <a:p>
          <a:endParaRPr lang="en-US"/>
        </a:p>
      </dgm:t>
    </dgm:pt>
    <dgm:pt modelId="{2E58C838-BBED-46A5-9610-C54B9F2D629F}" type="sibTrans" cxnId="{27C1B719-7E43-47A6-845C-02917501BAFD}">
      <dgm:prSet/>
      <dgm:spPr/>
      <dgm:t>
        <a:bodyPr/>
        <a:lstStyle/>
        <a:p>
          <a:endParaRPr lang="en-US"/>
        </a:p>
      </dgm:t>
    </dgm:pt>
    <dgm:pt modelId="{C863219C-F185-4581-82D0-71B1057B881A}">
      <dgm:prSet/>
      <dgm:spPr/>
      <dgm:t>
        <a:bodyPr/>
        <a:lstStyle/>
        <a:p>
          <a:pPr rtl="0"/>
          <a:r>
            <a:rPr lang="en-US" smtClean="0"/>
            <a:t>care risk </a:t>
          </a:r>
          <a:endParaRPr lang="fi-FI"/>
        </a:p>
      </dgm:t>
    </dgm:pt>
    <dgm:pt modelId="{96A3E3E8-D7EC-4011-B1BA-E7151A0BA97C}" type="parTrans" cxnId="{C00A7B83-F965-4185-BF22-0D93912BFE20}">
      <dgm:prSet/>
      <dgm:spPr/>
      <dgm:t>
        <a:bodyPr/>
        <a:lstStyle/>
        <a:p>
          <a:endParaRPr lang="en-US"/>
        </a:p>
      </dgm:t>
    </dgm:pt>
    <dgm:pt modelId="{BAEE7869-B349-4B4D-BE22-2D4E307047FA}" type="sibTrans" cxnId="{C00A7B83-F965-4185-BF22-0D93912BFE20}">
      <dgm:prSet/>
      <dgm:spPr/>
      <dgm:t>
        <a:bodyPr/>
        <a:lstStyle/>
        <a:p>
          <a:endParaRPr lang="en-US"/>
        </a:p>
      </dgm:t>
    </dgm:pt>
    <dgm:pt modelId="{C7137EBB-B032-4D7F-B94C-F6243BEA5780}">
      <dgm:prSet/>
      <dgm:spPr/>
      <dgm:t>
        <a:bodyPr/>
        <a:lstStyle/>
        <a:p>
          <a:pPr rtl="0"/>
          <a:r>
            <a:rPr lang="en-US" smtClean="0"/>
            <a:t>transport risks</a:t>
          </a:r>
          <a:endParaRPr lang="fi-FI"/>
        </a:p>
      </dgm:t>
    </dgm:pt>
    <dgm:pt modelId="{DD404719-5CD5-4958-90E9-C9D219B4CE8F}" type="parTrans" cxnId="{2DCBB391-50ED-4790-8C5B-1E7F34659612}">
      <dgm:prSet/>
      <dgm:spPr/>
      <dgm:t>
        <a:bodyPr/>
        <a:lstStyle/>
        <a:p>
          <a:endParaRPr lang="en-US"/>
        </a:p>
      </dgm:t>
    </dgm:pt>
    <dgm:pt modelId="{49D53DE9-2F9A-445A-A0D3-E21D5ABF8A89}" type="sibTrans" cxnId="{2DCBB391-50ED-4790-8C5B-1E7F34659612}">
      <dgm:prSet/>
      <dgm:spPr/>
      <dgm:t>
        <a:bodyPr/>
        <a:lstStyle/>
        <a:p>
          <a:endParaRPr lang="en-US"/>
        </a:p>
      </dgm:t>
    </dgm:pt>
    <dgm:pt modelId="{367325C0-9AC2-4F6A-9131-C40500C5F22E}" type="pres">
      <dgm:prSet presAssocID="{C4C5CA19-6712-41D3-8D58-DFB49E561F0E}" presName="vert0" presStyleCnt="0">
        <dgm:presLayoutVars>
          <dgm:dir/>
          <dgm:animOne val="branch"/>
          <dgm:animLvl val="lvl"/>
        </dgm:presLayoutVars>
      </dgm:prSet>
      <dgm:spPr/>
      <dgm:t>
        <a:bodyPr/>
        <a:lstStyle/>
        <a:p>
          <a:endParaRPr lang="en-US"/>
        </a:p>
      </dgm:t>
    </dgm:pt>
    <dgm:pt modelId="{587F6433-BBF9-4B16-8E7E-21ED101A75F0}" type="pres">
      <dgm:prSet presAssocID="{9E62E67F-51CE-482F-883E-394B6C5EB5C9}" presName="thickLine" presStyleLbl="alignNode1" presStyleIdx="0" presStyleCnt="2"/>
      <dgm:spPr/>
    </dgm:pt>
    <dgm:pt modelId="{D3C55CA5-59CE-4A72-B5EB-89007FB4A50A}" type="pres">
      <dgm:prSet presAssocID="{9E62E67F-51CE-482F-883E-394B6C5EB5C9}" presName="horz1" presStyleCnt="0"/>
      <dgm:spPr/>
    </dgm:pt>
    <dgm:pt modelId="{9839BA8D-A94D-46AE-B2AE-F84749F4A7DA}" type="pres">
      <dgm:prSet presAssocID="{9E62E67F-51CE-482F-883E-394B6C5EB5C9}" presName="tx1" presStyleLbl="revTx" presStyleIdx="0" presStyleCnt="9"/>
      <dgm:spPr/>
      <dgm:t>
        <a:bodyPr/>
        <a:lstStyle/>
        <a:p>
          <a:endParaRPr lang="en-US"/>
        </a:p>
      </dgm:t>
    </dgm:pt>
    <dgm:pt modelId="{D7910519-C62A-432E-8611-582C993C6BD9}" type="pres">
      <dgm:prSet presAssocID="{9E62E67F-51CE-482F-883E-394B6C5EB5C9}" presName="vert1" presStyleCnt="0"/>
      <dgm:spPr/>
    </dgm:pt>
    <dgm:pt modelId="{31D0B347-1C43-45AC-8434-608A9013461A}" type="pres">
      <dgm:prSet presAssocID="{760AF7BE-D5B6-400B-AC48-E9B5AA62FB75}" presName="thickLine" presStyleLbl="alignNode1" presStyleIdx="1" presStyleCnt="2"/>
      <dgm:spPr/>
    </dgm:pt>
    <dgm:pt modelId="{175D6DE5-6DC1-46B0-A0D7-29846D2D2C8E}" type="pres">
      <dgm:prSet presAssocID="{760AF7BE-D5B6-400B-AC48-E9B5AA62FB75}" presName="horz1" presStyleCnt="0"/>
      <dgm:spPr/>
    </dgm:pt>
    <dgm:pt modelId="{D9B8A089-66B0-4DBB-9577-EA834EB7154B}" type="pres">
      <dgm:prSet presAssocID="{760AF7BE-D5B6-400B-AC48-E9B5AA62FB75}" presName="tx1" presStyleLbl="revTx" presStyleIdx="1" presStyleCnt="9"/>
      <dgm:spPr/>
      <dgm:t>
        <a:bodyPr/>
        <a:lstStyle/>
        <a:p>
          <a:endParaRPr lang="en-US"/>
        </a:p>
      </dgm:t>
    </dgm:pt>
    <dgm:pt modelId="{18B1556C-6C1D-40E1-839F-F3342286E765}" type="pres">
      <dgm:prSet presAssocID="{760AF7BE-D5B6-400B-AC48-E9B5AA62FB75}" presName="vert1" presStyleCnt="0"/>
      <dgm:spPr/>
    </dgm:pt>
    <dgm:pt modelId="{CA04EDB8-F55C-420A-A70E-8B65DA43F54A}" type="pres">
      <dgm:prSet presAssocID="{995F4F70-21A4-4E91-AD65-69F84D4B5C5E}" presName="vertSpace2a" presStyleCnt="0"/>
      <dgm:spPr/>
    </dgm:pt>
    <dgm:pt modelId="{EC3B4A91-BEBC-4DA9-B803-EA12F8DF4DF6}" type="pres">
      <dgm:prSet presAssocID="{995F4F70-21A4-4E91-AD65-69F84D4B5C5E}" presName="horz2" presStyleCnt="0"/>
      <dgm:spPr/>
    </dgm:pt>
    <dgm:pt modelId="{1F5A44FC-9CA5-47C5-A7BE-2637DF0021BD}" type="pres">
      <dgm:prSet presAssocID="{995F4F70-21A4-4E91-AD65-69F84D4B5C5E}" presName="horzSpace2" presStyleCnt="0"/>
      <dgm:spPr/>
    </dgm:pt>
    <dgm:pt modelId="{7B5B33BB-935B-4063-8125-76A6794DE044}" type="pres">
      <dgm:prSet presAssocID="{995F4F70-21A4-4E91-AD65-69F84D4B5C5E}" presName="tx2" presStyleLbl="revTx" presStyleIdx="2" presStyleCnt="9"/>
      <dgm:spPr/>
      <dgm:t>
        <a:bodyPr/>
        <a:lstStyle/>
        <a:p>
          <a:endParaRPr lang="en-US"/>
        </a:p>
      </dgm:t>
    </dgm:pt>
    <dgm:pt modelId="{5CE1CB43-FBDC-4A7E-92DF-BF31AC8654D9}" type="pres">
      <dgm:prSet presAssocID="{995F4F70-21A4-4E91-AD65-69F84D4B5C5E}" presName="vert2" presStyleCnt="0"/>
      <dgm:spPr/>
    </dgm:pt>
    <dgm:pt modelId="{34659964-3ED4-49B0-868A-8D540B9B65A9}" type="pres">
      <dgm:prSet presAssocID="{995F4F70-21A4-4E91-AD65-69F84D4B5C5E}" presName="thinLine2b" presStyleLbl="callout" presStyleIdx="0" presStyleCnt="7"/>
      <dgm:spPr/>
    </dgm:pt>
    <dgm:pt modelId="{EAAF9063-E986-4AA7-B932-FE31B45EFFFD}" type="pres">
      <dgm:prSet presAssocID="{995F4F70-21A4-4E91-AD65-69F84D4B5C5E}" presName="vertSpace2b" presStyleCnt="0"/>
      <dgm:spPr/>
    </dgm:pt>
    <dgm:pt modelId="{E5ACD8F5-73D1-4ED6-ABB4-D277A0DDA620}" type="pres">
      <dgm:prSet presAssocID="{AAF87A41-D0D2-456D-B044-1327A23181BD}" presName="horz2" presStyleCnt="0"/>
      <dgm:spPr/>
    </dgm:pt>
    <dgm:pt modelId="{CB75A03A-72C8-4F70-BC39-067B75546D5F}" type="pres">
      <dgm:prSet presAssocID="{AAF87A41-D0D2-456D-B044-1327A23181BD}" presName="horzSpace2" presStyleCnt="0"/>
      <dgm:spPr/>
    </dgm:pt>
    <dgm:pt modelId="{8D18E3BF-BFF3-4B62-AFA2-9D95A40B08F7}" type="pres">
      <dgm:prSet presAssocID="{AAF87A41-D0D2-456D-B044-1327A23181BD}" presName="tx2" presStyleLbl="revTx" presStyleIdx="3" presStyleCnt="9"/>
      <dgm:spPr/>
      <dgm:t>
        <a:bodyPr/>
        <a:lstStyle/>
        <a:p>
          <a:endParaRPr lang="en-US"/>
        </a:p>
      </dgm:t>
    </dgm:pt>
    <dgm:pt modelId="{E3A53476-F80C-4A53-B0A3-A85D06B61817}" type="pres">
      <dgm:prSet presAssocID="{AAF87A41-D0D2-456D-B044-1327A23181BD}" presName="vert2" presStyleCnt="0"/>
      <dgm:spPr/>
    </dgm:pt>
    <dgm:pt modelId="{39E44037-1D95-433A-B9F1-079EE920059D}" type="pres">
      <dgm:prSet presAssocID="{AAF87A41-D0D2-456D-B044-1327A23181BD}" presName="thinLine2b" presStyleLbl="callout" presStyleIdx="1" presStyleCnt="7"/>
      <dgm:spPr/>
    </dgm:pt>
    <dgm:pt modelId="{54913F4B-EAE7-4843-BE04-AA4B7D1D579C}" type="pres">
      <dgm:prSet presAssocID="{AAF87A41-D0D2-456D-B044-1327A23181BD}" presName="vertSpace2b" presStyleCnt="0"/>
      <dgm:spPr/>
    </dgm:pt>
    <dgm:pt modelId="{88AB16FE-44F5-4230-B1C4-CCC1CC5C3A7E}" type="pres">
      <dgm:prSet presAssocID="{410DC261-67FB-41F9-B6CA-592F2EF094F1}" presName="horz2" presStyleCnt="0"/>
      <dgm:spPr/>
    </dgm:pt>
    <dgm:pt modelId="{1421217F-3ADE-4AB5-8337-798090DFEC5C}" type="pres">
      <dgm:prSet presAssocID="{410DC261-67FB-41F9-B6CA-592F2EF094F1}" presName="horzSpace2" presStyleCnt="0"/>
      <dgm:spPr/>
    </dgm:pt>
    <dgm:pt modelId="{38508DF5-455E-4C48-A0E1-C8E4D0A3F3B5}" type="pres">
      <dgm:prSet presAssocID="{410DC261-67FB-41F9-B6CA-592F2EF094F1}" presName="tx2" presStyleLbl="revTx" presStyleIdx="4" presStyleCnt="9"/>
      <dgm:spPr/>
      <dgm:t>
        <a:bodyPr/>
        <a:lstStyle/>
        <a:p>
          <a:endParaRPr lang="en-US"/>
        </a:p>
      </dgm:t>
    </dgm:pt>
    <dgm:pt modelId="{D074A627-CC2B-4DB1-8724-B49F312E2BED}" type="pres">
      <dgm:prSet presAssocID="{410DC261-67FB-41F9-B6CA-592F2EF094F1}" presName="vert2" presStyleCnt="0"/>
      <dgm:spPr/>
    </dgm:pt>
    <dgm:pt modelId="{FD90B8FE-C5F1-4BCB-80C7-BEB328CEE2E3}" type="pres">
      <dgm:prSet presAssocID="{410DC261-67FB-41F9-B6CA-592F2EF094F1}" presName="thinLine2b" presStyleLbl="callout" presStyleIdx="2" presStyleCnt="7"/>
      <dgm:spPr/>
    </dgm:pt>
    <dgm:pt modelId="{2F99332A-917D-468F-979B-7A793EE86B91}" type="pres">
      <dgm:prSet presAssocID="{410DC261-67FB-41F9-B6CA-592F2EF094F1}" presName="vertSpace2b" presStyleCnt="0"/>
      <dgm:spPr/>
    </dgm:pt>
    <dgm:pt modelId="{5185383D-5B11-45AB-ACD7-9CC1B6FB6412}" type="pres">
      <dgm:prSet presAssocID="{E6747AC9-5808-4E85-8A12-27ED4E786A20}" presName="horz2" presStyleCnt="0"/>
      <dgm:spPr/>
    </dgm:pt>
    <dgm:pt modelId="{E36CA39F-C322-442D-B4F5-4D06733F94FC}" type="pres">
      <dgm:prSet presAssocID="{E6747AC9-5808-4E85-8A12-27ED4E786A20}" presName="horzSpace2" presStyleCnt="0"/>
      <dgm:spPr/>
    </dgm:pt>
    <dgm:pt modelId="{D614DB72-2D77-4A6D-A1DF-0513E6BCE3DE}" type="pres">
      <dgm:prSet presAssocID="{E6747AC9-5808-4E85-8A12-27ED4E786A20}" presName="tx2" presStyleLbl="revTx" presStyleIdx="5" presStyleCnt="9"/>
      <dgm:spPr/>
      <dgm:t>
        <a:bodyPr/>
        <a:lstStyle/>
        <a:p>
          <a:endParaRPr lang="en-US"/>
        </a:p>
      </dgm:t>
    </dgm:pt>
    <dgm:pt modelId="{291962EB-58BF-4531-9454-0262C38D6344}" type="pres">
      <dgm:prSet presAssocID="{E6747AC9-5808-4E85-8A12-27ED4E786A20}" presName="vert2" presStyleCnt="0"/>
      <dgm:spPr/>
    </dgm:pt>
    <dgm:pt modelId="{4646348B-327F-469A-96AC-94D6F853CF45}" type="pres">
      <dgm:prSet presAssocID="{E6747AC9-5808-4E85-8A12-27ED4E786A20}" presName="thinLine2b" presStyleLbl="callout" presStyleIdx="3" presStyleCnt="7"/>
      <dgm:spPr/>
    </dgm:pt>
    <dgm:pt modelId="{833AD523-A2BE-4792-8D4A-F5260C7520BE}" type="pres">
      <dgm:prSet presAssocID="{E6747AC9-5808-4E85-8A12-27ED4E786A20}" presName="vertSpace2b" presStyleCnt="0"/>
      <dgm:spPr/>
    </dgm:pt>
    <dgm:pt modelId="{F12711E7-2CD8-4EA3-909A-8C94D288B632}" type="pres">
      <dgm:prSet presAssocID="{C6FD26B1-C1E3-4E06-9B4B-2687FD07ED67}" presName="horz2" presStyleCnt="0"/>
      <dgm:spPr/>
    </dgm:pt>
    <dgm:pt modelId="{266AA44B-A25E-4A45-88F7-CD003686C455}" type="pres">
      <dgm:prSet presAssocID="{C6FD26B1-C1E3-4E06-9B4B-2687FD07ED67}" presName="horzSpace2" presStyleCnt="0"/>
      <dgm:spPr/>
    </dgm:pt>
    <dgm:pt modelId="{A22644F4-AC7D-4DF4-9BDE-F37C5039C502}" type="pres">
      <dgm:prSet presAssocID="{C6FD26B1-C1E3-4E06-9B4B-2687FD07ED67}" presName="tx2" presStyleLbl="revTx" presStyleIdx="6" presStyleCnt="9"/>
      <dgm:spPr/>
      <dgm:t>
        <a:bodyPr/>
        <a:lstStyle/>
        <a:p>
          <a:endParaRPr lang="en-US"/>
        </a:p>
      </dgm:t>
    </dgm:pt>
    <dgm:pt modelId="{4184357E-0B94-4A30-9CA2-C308A3820973}" type="pres">
      <dgm:prSet presAssocID="{C6FD26B1-C1E3-4E06-9B4B-2687FD07ED67}" presName="vert2" presStyleCnt="0"/>
      <dgm:spPr/>
    </dgm:pt>
    <dgm:pt modelId="{22BFC741-C26E-452F-BC17-2E81AF291EFA}" type="pres">
      <dgm:prSet presAssocID="{C6FD26B1-C1E3-4E06-9B4B-2687FD07ED67}" presName="thinLine2b" presStyleLbl="callout" presStyleIdx="4" presStyleCnt="7"/>
      <dgm:spPr/>
    </dgm:pt>
    <dgm:pt modelId="{65469A31-F42C-460F-AD3E-E17986A92202}" type="pres">
      <dgm:prSet presAssocID="{C6FD26B1-C1E3-4E06-9B4B-2687FD07ED67}" presName="vertSpace2b" presStyleCnt="0"/>
      <dgm:spPr/>
    </dgm:pt>
    <dgm:pt modelId="{5E2A4C17-7150-4263-86F7-0B5F8863973C}" type="pres">
      <dgm:prSet presAssocID="{C863219C-F185-4581-82D0-71B1057B881A}" presName="horz2" presStyleCnt="0"/>
      <dgm:spPr/>
    </dgm:pt>
    <dgm:pt modelId="{530F41E0-7BC0-4431-965F-CB0A55244111}" type="pres">
      <dgm:prSet presAssocID="{C863219C-F185-4581-82D0-71B1057B881A}" presName="horzSpace2" presStyleCnt="0"/>
      <dgm:spPr/>
    </dgm:pt>
    <dgm:pt modelId="{39046DD4-3017-488A-AC3E-06A7034DF624}" type="pres">
      <dgm:prSet presAssocID="{C863219C-F185-4581-82D0-71B1057B881A}" presName="tx2" presStyleLbl="revTx" presStyleIdx="7" presStyleCnt="9"/>
      <dgm:spPr/>
      <dgm:t>
        <a:bodyPr/>
        <a:lstStyle/>
        <a:p>
          <a:endParaRPr lang="en-US"/>
        </a:p>
      </dgm:t>
    </dgm:pt>
    <dgm:pt modelId="{82A23545-3CF0-4EA6-8A8E-EE5719B7320C}" type="pres">
      <dgm:prSet presAssocID="{C863219C-F185-4581-82D0-71B1057B881A}" presName="vert2" presStyleCnt="0"/>
      <dgm:spPr/>
    </dgm:pt>
    <dgm:pt modelId="{E28FB443-4508-47FA-A072-12C35C75C37F}" type="pres">
      <dgm:prSet presAssocID="{C863219C-F185-4581-82D0-71B1057B881A}" presName="thinLine2b" presStyleLbl="callout" presStyleIdx="5" presStyleCnt="7"/>
      <dgm:spPr/>
    </dgm:pt>
    <dgm:pt modelId="{FEE44699-D9BF-482F-831E-D8C9A9B4B97D}" type="pres">
      <dgm:prSet presAssocID="{C863219C-F185-4581-82D0-71B1057B881A}" presName="vertSpace2b" presStyleCnt="0"/>
      <dgm:spPr/>
    </dgm:pt>
    <dgm:pt modelId="{DEA1E7BF-C7EE-454E-8648-142287CF1018}" type="pres">
      <dgm:prSet presAssocID="{C7137EBB-B032-4D7F-B94C-F6243BEA5780}" presName="horz2" presStyleCnt="0"/>
      <dgm:spPr/>
    </dgm:pt>
    <dgm:pt modelId="{9E5AD3A0-C16E-471B-9C5F-8CED571B606D}" type="pres">
      <dgm:prSet presAssocID="{C7137EBB-B032-4D7F-B94C-F6243BEA5780}" presName="horzSpace2" presStyleCnt="0"/>
      <dgm:spPr/>
    </dgm:pt>
    <dgm:pt modelId="{603902B8-6AE8-4987-98E5-5CA435F469E7}" type="pres">
      <dgm:prSet presAssocID="{C7137EBB-B032-4D7F-B94C-F6243BEA5780}" presName="tx2" presStyleLbl="revTx" presStyleIdx="8" presStyleCnt="9"/>
      <dgm:spPr/>
      <dgm:t>
        <a:bodyPr/>
        <a:lstStyle/>
        <a:p>
          <a:endParaRPr lang="en-US"/>
        </a:p>
      </dgm:t>
    </dgm:pt>
    <dgm:pt modelId="{3E9DC4B7-6C02-4655-8777-75A1255FD583}" type="pres">
      <dgm:prSet presAssocID="{C7137EBB-B032-4D7F-B94C-F6243BEA5780}" presName="vert2" presStyleCnt="0"/>
      <dgm:spPr/>
    </dgm:pt>
    <dgm:pt modelId="{3D4ADC5B-209D-4BDE-976A-C8C82193CC70}" type="pres">
      <dgm:prSet presAssocID="{C7137EBB-B032-4D7F-B94C-F6243BEA5780}" presName="thinLine2b" presStyleLbl="callout" presStyleIdx="6" presStyleCnt="7"/>
      <dgm:spPr/>
    </dgm:pt>
    <dgm:pt modelId="{662647C5-1146-43A5-B47D-48AC252A0B4E}" type="pres">
      <dgm:prSet presAssocID="{C7137EBB-B032-4D7F-B94C-F6243BEA5780}" presName="vertSpace2b" presStyleCnt="0"/>
      <dgm:spPr/>
    </dgm:pt>
  </dgm:ptLst>
  <dgm:cxnLst>
    <dgm:cxn modelId="{F7A0E9A2-D325-473F-84D3-B1F990DFE2B4}" type="presOf" srcId="{C7137EBB-B032-4D7F-B94C-F6243BEA5780}" destId="{603902B8-6AE8-4987-98E5-5CA435F469E7}" srcOrd="0" destOrd="0" presId="urn:microsoft.com/office/officeart/2008/layout/LinedList"/>
    <dgm:cxn modelId="{C00A7B83-F965-4185-BF22-0D93912BFE20}" srcId="{760AF7BE-D5B6-400B-AC48-E9B5AA62FB75}" destId="{C863219C-F185-4581-82D0-71B1057B881A}" srcOrd="5" destOrd="0" parTransId="{96A3E3E8-D7EC-4011-B1BA-E7151A0BA97C}" sibTransId="{BAEE7869-B349-4B4D-BE22-2D4E307047FA}"/>
    <dgm:cxn modelId="{38AF4BC4-6508-44DF-ABBA-D01B4369326B}" type="presOf" srcId="{C4C5CA19-6712-41D3-8D58-DFB49E561F0E}" destId="{367325C0-9AC2-4F6A-9131-C40500C5F22E}" srcOrd="0" destOrd="0" presId="urn:microsoft.com/office/officeart/2008/layout/LinedList"/>
    <dgm:cxn modelId="{A5810706-3854-4EEC-A4D1-D015030A44D0}" type="presOf" srcId="{C863219C-F185-4581-82D0-71B1057B881A}" destId="{39046DD4-3017-488A-AC3E-06A7034DF624}" srcOrd="0" destOrd="0" presId="urn:microsoft.com/office/officeart/2008/layout/LinedList"/>
    <dgm:cxn modelId="{99C9D57E-99A0-400B-9FA1-EA135DBC95FE}" srcId="{760AF7BE-D5B6-400B-AC48-E9B5AA62FB75}" destId="{AAF87A41-D0D2-456D-B044-1327A23181BD}" srcOrd="1" destOrd="0" parTransId="{17DBEC17-7C72-4B32-A650-1AAEBDDA6E63}" sibTransId="{78E57FD1-95CD-41B4-B122-565CF60A13E6}"/>
    <dgm:cxn modelId="{8ACE3911-6505-4D2F-8549-749BAE1B53B8}" type="presOf" srcId="{AAF87A41-D0D2-456D-B044-1327A23181BD}" destId="{8D18E3BF-BFF3-4B62-AFA2-9D95A40B08F7}" srcOrd="0" destOrd="0" presId="urn:microsoft.com/office/officeart/2008/layout/LinedList"/>
    <dgm:cxn modelId="{1CE2387D-C62B-4CB9-9DB6-DA6415E0FA8E}" type="presOf" srcId="{C6FD26B1-C1E3-4E06-9B4B-2687FD07ED67}" destId="{A22644F4-AC7D-4DF4-9BDE-F37C5039C502}" srcOrd="0" destOrd="0" presId="urn:microsoft.com/office/officeart/2008/layout/LinedList"/>
    <dgm:cxn modelId="{0962AD8C-0090-4EA9-93D5-00AB58316CF8}" srcId="{C4C5CA19-6712-41D3-8D58-DFB49E561F0E}" destId="{760AF7BE-D5B6-400B-AC48-E9B5AA62FB75}" srcOrd="1" destOrd="0" parTransId="{E4B88C74-56B7-4CAC-87EF-B9DDF7B84D9E}" sibTransId="{5B0F95B6-0EA5-43C1-A4AE-7982B68AFCB4}"/>
    <dgm:cxn modelId="{83A25D33-B90E-43BD-BB6C-2E1D3ED11360}" type="presOf" srcId="{E6747AC9-5808-4E85-8A12-27ED4E786A20}" destId="{D614DB72-2D77-4A6D-A1DF-0513E6BCE3DE}" srcOrd="0" destOrd="0" presId="urn:microsoft.com/office/officeart/2008/layout/LinedList"/>
    <dgm:cxn modelId="{E675617A-B0BC-47E6-96A1-4C58D3EB8728}" srcId="{760AF7BE-D5B6-400B-AC48-E9B5AA62FB75}" destId="{E6747AC9-5808-4E85-8A12-27ED4E786A20}" srcOrd="3" destOrd="0" parTransId="{7B453E0B-65AA-44E6-B7B4-517153682A64}" sibTransId="{F941A4A5-DAD9-4D48-B287-F62A61BBC595}"/>
    <dgm:cxn modelId="{80CBBC47-FD12-44B2-A6A5-17A3963D6734}" type="presOf" srcId="{410DC261-67FB-41F9-B6CA-592F2EF094F1}" destId="{38508DF5-455E-4C48-A0E1-C8E4D0A3F3B5}" srcOrd="0" destOrd="0" presId="urn:microsoft.com/office/officeart/2008/layout/LinedList"/>
    <dgm:cxn modelId="{610CDD89-DE78-4840-9E3E-8DC18DE6EA54}" srcId="{C4C5CA19-6712-41D3-8D58-DFB49E561F0E}" destId="{9E62E67F-51CE-482F-883E-394B6C5EB5C9}" srcOrd="0" destOrd="0" parTransId="{B0C31B70-4E94-4578-965D-845A35C013E4}" sibTransId="{35A9FC17-6EC4-4695-A3B6-025107FAD3EF}"/>
    <dgm:cxn modelId="{2DCBB391-50ED-4790-8C5B-1E7F34659612}" srcId="{760AF7BE-D5B6-400B-AC48-E9B5AA62FB75}" destId="{C7137EBB-B032-4D7F-B94C-F6243BEA5780}" srcOrd="6" destOrd="0" parTransId="{DD404719-5CD5-4958-90E9-C9D219B4CE8F}" sibTransId="{49D53DE9-2F9A-445A-A0D3-E21D5ABF8A89}"/>
    <dgm:cxn modelId="{BF096A8E-E788-4FFE-BB73-80F18F842990}" srcId="{760AF7BE-D5B6-400B-AC48-E9B5AA62FB75}" destId="{410DC261-67FB-41F9-B6CA-592F2EF094F1}" srcOrd="2" destOrd="0" parTransId="{0695160A-3372-466C-B631-234E3C78147D}" sibTransId="{D717BD13-605A-4201-BF12-25955EA0754D}"/>
    <dgm:cxn modelId="{27C1B719-7E43-47A6-845C-02917501BAFD}" srcId="{760AF7BE-D5B6-400B-AC48-E9B5AA62FB75}" destId="{C6FD26B1-C1E3-4E06-9B4B-2687FD07ED67}" srcOrd="4" destOrd="0" parTransId="{3F2428E3-AC61-41BA-A5B4-AECCAA6B6CFD}" sibTransId="{2E58C838-BBED-46A5-9610-C54B9F2D629F}"/>
    <dgm:cxn modelId="{7E090339-D579-4111-9EC3-D391A08A93E9}" type="presOf" srcId="{995F4F70-21A4-4E91-AD65-69F84D4B5C5E}" destId="{7B5B33BB-935B-4063-8125-76A6794DE044}" srcOrd="0" destOrd="0" presId="urn:microsoft.com/office/officeart/2008/layout/LinedList"/>
    <dgm:cxn modelId="{F0D650C2-BCEC-43F8-92B5-C0BAA41056C4}" type="presOf" srcId="{760AF7BE-D5B6-400B-AC48-E9B5AA62FB75}" destId="{D9B8A089-66B0-4DBB-9577-EA834EB7154B}" srcOrd="0" destOrd="0" presId="urn:microsoft.com/office/officeart/2008/layout/LinedList"/>
    <dgm:cxn modelId="{402FDD03-7C14-4969-92AC-55C78D8C3BC2}" srcId="{760AF7BE-D5B6-400B-AC48-E9B5AA62FB75}" destId="{995F4F70-21A4-4E91-AD65-69F84D4B5C5E}" srcOrd="0" destOrd="0" parTransId="{2105A45B-649B-4AFA-948A-1DD42C7BC5F0}" sibTransId="{9393D5C9-C27E-4B21-B5B8-D7F6C7C1188E}"/>
    <dgm:cxn modelId="{FBC67D30-0CA1-4E5A-8611-539EEE8EB215}" type="presOf" srcId="{9E62E67F-51CE-482F-883E-394B6C5EB5C9}" destId="{9839BA8D-A94D-46AE-B2AE-F84749F4A7DA}" srcOrd="0" destOrd="0" presId="urn:microsoft.com/office/officeart/2008/layout/LinedList"/>
    <dgm:cxn modelId="{E4EA1433-BF64-47A6-A33D-22E37AE620E4}" type="presParOf" srcId="{367325C0-9AC2-4F6A-9131-C40500C5F22E}" destId="{587F6433-BBF9-4B16-8E7E-21ED101A75F0}" srcOrd="0" destOrd="0" presId="urn:microsoft.com/office/officeart/2008/layout/LinedList"/>
    <dgm:cxn modelId="{211F2EB8-D029-4DC5-A4A0-5E33E719D1B4}" type="presParOf" srcId="{367325C0-9AC2-4F6A-9131-C40500C5F22E}" destId="{D3C55CA5-59CE-4A72-B5EB-89007FB4A50A}" srcOrd="1" destOrd="0" presId="urn:microsoft.com/office/officeart/2008/layout/LinedList"/>
    <dgm:cxn modelId="{64335477-9AAE-4D96-9FA7-C172B9325CCE}" type="presParOf" srcId="{D3C55CA5-59CE-4A72-B5EB-89007FB4A50A}" destId="{9839BA8D-A94D-46AE-B2AE-F84749F4A7DA}" srcOrd="0" destOrd="0" presId="urn:microsoft.com/office/officeart/2008/layout/LinedList"/>
    <dgm:cxn modelId="{F223DFB3-00DC-4218-A22E-E7F5676FB946}" type="presParOf" srcId="{D3C55CA5-59CE-4A72-B5EB-89007FB4A50A}" destId="{D7910519-C62A-432E-8611-582C993C6BD9}" srcOrd="1" destOrd="0" presId="urn:microsoft.com/office/officeart/2008/layout/LinedList"/>
    <dgm:cxn modelId="{59CE5E2F-B506-48DA-A033-126DB2F11588}" type="presParOf" srcId="{367325C0-9AC2-4F6A-9131-C40500C5F22E}" destId="{31D0B347-1C43-45AC-8434-608A9013461A}" srcOrd="2" destOrd="0" presId="urn:microsoft.com/office/officeart/2008/layout/LinedList"/>
    <dgm:cxn modelId="{24BEE92E-27E5-47D1-85C5-5456FE94FC90}" type="presParOf" srcId="{367325C0-9AC2-4F6A-9131-C40500C5F22E}" destId="{175D6DE5-6DC1-46B0-A0D7-29846D2D2C8E}" srcOrd="3" destOrd="0" presId="urn:microsoft.com/office/officeart/2008/layout/LinedList"/>
    <dgm:cxn modelId="{8881A2B9-EA35-4AC0-AF18-7EF1606B5C39}" type="presParOf" srcId="{175D6DE5-6DC1-46B0-A0D7-29846D2D2C8E}" destId="{D9B8A089-66B0-4DBB-9577-EA834EB7154B}" srcOrd="0" destOrd="0" presId="urn:microsoft.com/office/officeart/2008/layout/LinedList"/>
    <dgm:cxn modelId="{BBB80995-1E7B-4B2B-BC4F-50F2BB2B77E6}" type="presParOf" srcId="{175D6DE5-6DC1-46B0-A0D7-29846D2D2C8E}" destId="{18B1556C-6C1D-40E1-839F-F3342286E765}" srcOrd="1" destOrd="0" presId="urn:microsoft.com/office/officeart/2008/layout/LinedList"/>
    <dgm:cxn modelId="{8D2A9E09-C689-4E82-990A-9CDCA20A6D8D}" type="presParOf" srcId="{18B1556C-6C1D-40E1-839F-F3342286E765}" destId="{CA04EDB8-F55C-420A-A70E-8B65DA43F54A}" srcOrd="0" destOrd="0" presId="urn:microsoft.com/office/officeart/2008/layout/LinedList"/>
    <dgm:cxn modelId="{C93C6466-44CD-4709-A231-0FE367B900F2}" type="presParOf" srcId="{18B1556C-6C1D-40E1-839F-F3342286E765}" destId="{EC3B4A91-BEBC-4DA9-B803-EA12F8DF4DF6}" srcOrd="1" destOrd="0" presId="urn:microsoft.com/office/officeart/2008/layout/LinedList"/>
    <dgm:cxn modelId="{F8CE3EC1-2453-45C1-9B89-46CB82D8297B}" type="presParOf" srcId="{EC3B4A91-BEBC-4DA9-B803-EA12F8DF4DF6}" destId="{1F5A44FC-9CA5-47C5-A7BE-2637DF0021BD}" srcOrd="0" destOrd="0" presId="urn:microsoft.com/office/officeart/2008/layout/LinedList"/>
    <dgm:cxn modelId="{D90645DF-3C13-4C63-B262-4EF2A8EE353D}" type="presParOf" srcId="{EC3B4A91-BEBC-4DA9-B803-EA12F8DF4DF6}" destId="{7B5B33BB-935B-4063-8125-76A6794DE044}" srcOrd="1" destOrd="0" presId="urn:microsoft.com/office/officeart/2008/layout/LinedList"/>
    <dgm:cxn modelId="{D6A93646-04AB-41AC-9AA6-DF94B467B188}" type="presParOf" srcId="{EC3B4A91-BEBC-4DA9-B803-EA12F8DF4DF6}" destId="{5CE1CB43-FBDC-4A7E-92DF-BF31AC8654D9}" srcOrd="2" destOrd="0" presId="urn:microsoft.com/office/officeart/2008/layout/LinedList"/>
    <dgm:cxn modelId="{2C4BECAA-3D3E-478F-A697-DA1CFC87B693}" type="presParOf" srcId="{18B1556C-6C1D-40E1-839F-F3342286E765}" destId="{34659964-3ED4-49B0-868A-8D540B9B65A9}" srcOrd="2" destOrd="0" presId="urn:microsoft.com/office/officeart/2008/layout/LinedList"/>
    <dgm:cxn modelId="{5DD9A96F-4814-49F3-9D1E-A2C39B45919E}" type="presParOf" srcId="{18B1556C-6C1D-40E1-839F-F3342286E765}" destId="{EAAF9063-E986-4AA7-B932-FE31B45EFFFD}" srcOrd="3" destOrd="0" presId="urn:microsoft.com/office/officeart/2008/layout/LinedList"/>
    <dgm:cxn modelId="{B3A9BCFA-FDC6-49CC-8B8B-5676F98152CB}" type="presParOf" srcId="{18B1556C-6C1D-40E1-839F-F3342286E765}" destId="{E5ACD8F5-73D1-4ED6-ABB4-D277A0DDA620}" srcOrd="4" destOrd="0" presId="urn:microsoft.com/office/officeart/2008/layout/LinedList"/>
    <dgm:cxn modelId="{C6BDD28F-D65D-4124-B9E0-B023BCFA6BDA}" type="presParOf" srcId="{E5ACD8F5-73D1-4ED6-ABB4-D277A0DDA620}" destId="{CB75A03A-72C8-4F70-BC39-067B75546D5F}" srcOrd="0" destOrd="0" presId="urn:microsoft.com/office/officeart/2008/layout/LinedList"/>
    <dgm:cxn modelId="{C9A103F6-67F6-4778-920C-B8C79E4509D4}" type="presParOf" srcId="{E5ACD8F5-73D1-4ED6-ABB4-D277A0DDA620}" destId="{8D18E3BF-BFF3-4B62-AFA2-9D95A40B08F7}" srcOrd="1" destOrd="0" presId="urn:microsoft.com/office/officeart/2008/layout/LinedList"/>
    <dgm:cxn modelId="{E7B2306A-809D-41E5-8D95-18C02799D5D0}" type="presParOf" srcId="{E5ACD8F5-73D1-4ED6-ABB4-D277A0DDA620}" destId="{E3A53476-F80C-4A53-B0A3-A85D06B61817}" srcOrd="2" destOrd="0" presId="urn:microsoft.com/office/officeart/2008/layout/LinedList"/>
    <dgm:cxn modelId="{F3315225-437F-4CAC-A6B7-835D3FD0AEB8}" type="presParOf" srcId="{18B1556C-6C1D-40E1-839F-F3342286E765}" destId="{39E44037-1D95-433A-B9F1-079EE920059D}" srcOrd="5" destOrd="0" presId="urn:microsoft.com/office/officeart/2008/layout/LinedList"/>
    <dgm:cxn modelId="{62444200-223B-4573-9DDC-C8B1BD514B12}" type="presParOf" srcId="{18B1556C-6C1D-40E1-839F-F3342286E765}" destId="{54913F4B-EAE7-4843-BE04-AA4B7D1D579C}" srcOrd="6" destOrd="0" presId="urn:microsoft.com/office/officeart/2008/layout/LinedList"/>
    <dgm:cxn modelId="{39F80EAB-B531-43AE-8F62-721EE355C9DA}" type="presParOf" srcId="{18B1556C-6C1D-40E1-839F-F3342286E765}" destId="{88AB16FE-44F5-4230-B1C4-CCC1CC5C3A7E}" srcOrd="7" destOrd="0" presId="urn:microsoft.com/office/officeart/2008/layout/LinedList"/>
    <dgm:cxn modelId="{DA8F85F8-A98B-487A-9EFF-4AE02264C4FE}" type="presParOf" srcId="{88AB16FE-44F5-4230-B1C4-CCC1CC5C3A7E}" destId="{1421217F-3ADE-4AB5-8337-798090DFEC5C}" srcOrd="0" destOrd="0" presId="urn:microsoft.com/office/officeart/2008/layout/LinedList"/>
    <dgm:cxn modelId="{A7489A9E-4DBC-4CBF-82C4-D8E130AB106E}" type="presParOf" srcId="{88AB16FE-44F5-4230-B1C4-CCC1CC5C3A7E}" destId="{38508DF5-455E-4C48-A0E1-C8E4D0A3F3B5}" srcOrd="1" destOrd="0" presId="urn:microsoft.com/office/officeart/2008/layout/LinedList"/>
    <dgm:cxn modelId="{6F333D9B-7785-4AEF-9E1B-942268118FA3}" type="presParOf" srcId="{88AB16FE-44F5-4230-B1C4-CCC1CC5C3A7E}" destId="{D074A627-CC2B-4DB1-8724-B49F312E2BED}" srcOrd="2" destOrd="0" presId="urn:microsoft.com/office/officeart/2008/layout/LinedList"/>
    <dgm:cxn modelId="{3D201FDB-FD7D-423B-9E38-0B8D0C1B3653}" type="presParOf" srcId="{18B1556C-6C1D-40E1-839F-F3342286E765}" destId="{FD90B8FE-C5F1-4BCB-80C7-BEB328CEE2E3}" srcOrd="8" destOrd="0" presId="urn:microsoft.com/office/officeart/2008/layout/LinedList"/>
    <dgm:cxn modelId="{EB132C23-8B42-46D9-A96D-69A728B7C3E0}" type="presParOf" srcId="{18B1556C-6C1D-40E1-839F-F3342286E765}" destId="{2F99332A-917D-468F-979B-7A793EE86B91}" srcOrd="9" destOrd="0" presId="urn:microsoft.com/office/officeart/2008/layout/LinedList"/>
    <dgm:cxn modelId="{8C8E81AD-FDE3-4E1E-A2CC-68E67FE4B2FE}" type="presParOf" srcId="{18B1556C-6C1D-40E1-839F-F3342286E765}" destId="{5185383D-5B11-45AB-ACD7-9CC1B6FB6412}" srcOrd="10" destOrd="0" presId="urn:microsoft.com/office/officeart/2008/layout/LinedList"/>
    <dgm:cxn modelId="{07F5E3B3-FCF2-416A-BF6E-FE2246AB3BD7}" type="presParOf" srcId="{5185383D-5B11-45AB-ACD7-9CC1B6FB6412}" destId="{E36CA39F-C322-442D-B4F5-4D06733F94FC}" srcOrd="0" destOrd="0" presId="urn:microsoft.com/office/officeart/2008/layout/LinedList"/>
    <dgm:cxn modelId="{843D5CFC-B201-4FC7-B2B5-306BE660A6CD}" type="presParOf" srcId="{5185383D-5B11-45AB-ACD7-9CC1B6FB6412}" destId="{D614DB72-2D77-4A6D-A1DF-0513E6BCE3DE}" srcOrd="1" destOrd="0" presId="urn:microsoft.com/office/officeart/2008/layout/LinedList"/>
    <dgm:cxn modelId="{69090CC4-69CF-43D2-BAB4-A3D84D14296E}" type="presParOf" srcId="{5185383D-5B11-45AB-ACD7-9CC1B6FB6412}" destId="{291962EB-58BF-4531-9454-0262C38D6344}" srcOrd="2" destOrd="0" presId="urn:microsoft.com/office/officeart/2008/layout/LinedList"/>
    <dgm:cxn modelId="{2B4DD546-9564-463E-90E9-9AA5B30611A9}" type="presParOf" srcId="{18B1556C-6C1D-40E1-839F-F3342286E765}" destId="{4646348B-327F-469A-96AC-94D6F853CF45}" srcOrd="11" destOrd="0" presId="urn:microsoft.com/office/officeart/2008/layout/LinedList"/>
    <dgm:cxn modelId="{42F01E16-33B8-4574-A341-0FD42127AF76}" type="presParOf" srcId="{18B1556C-6C1D-40E1-839F-F3342286E765}" destId="{833AD523-A2BE-4792-8D4A-F5260C7520BE}" srcOrd="12" destOrd="0" presId="urn:microsoft.com/office/officeart/2008/layout/LinedList"/>
    <dgm:cxn modelId="{1508FEB7-2963-4940-A59E-72E7317B506C}" type="presParOf" srcId="{18B1556C-6C1D-40E1-839F-F3342286E765}" destId="{F12711E7-2CD8-4EA3-909A-8C94D288B632}" srcOrd="13" destOrd="0" presId="urn:microsoft.com/office/officeart/2008/layout/LinedList"/>
    <dgm:cxn modelId="{C0427B5B-D103-42EA-9A57-8E607E80D082}" type="presParOf" srcId="{F12711E7-2CD8-4EA3-909A-8C94D288B632}" destId="{266AA44B-A25E-4A45-88F7-CD003686C455}" srcOrd="0" destOrd="0" presId="urn:microsoft.com/office/officeart/2008/layout/LinedList"/>
    <dgm:cxn modelId="{82631700-6FAA-43E6-979E-432654B70799}" type="presParOf" srcId="{F12711E7-2CD8-4EA3-909A-8C94D288B632}" destId="{A22644F4-AC7D-4DF4-9BDE-F37C5039C502}" srcOrd="1" destOrd="0" presId="urn:microsoft.com/office/officeart/2008/layout/LinedList"/>
    <dgm:cxn modelId="{35FB5158-44B5-4257-8284-58E19E933444}" type="presParOf" srcId="{F12711E7-2CD8-4EA3-909A-8C94D288B632}" destId="{4184357E-0B94-4A30-9CA2-C308A3820973}" srcOrd="2" destOrd="0" presId="urn:microsoft.com/office/officeart/2008/layout/LinedList"/>
    <dgm:cxn modelId="{A6B79E9B-5473-4B50-BBA2-ED05C4A82AB4}" type="presParOf" srcId="{18B1556C-6C1D-40E1-839F-F3342286E765}" destId="{22BFC741-C26E-452F-BC17-2E81AF291EFA}" srcOrd="14" destOrd="0" presId="urn:microsoft.com/office/officeart/2008/layout/LinedList"/>
    <dgm:cxn modelId="{779F6440-3895-4FFB-9EA9-4170BF775A12}" type="presParOf" srcId="{18B1556C-6C1D-40E1-839F-F3342286E765}" destId="{65469A31-F42C-460F-AD3E-E17986A92202}" srcOrd="15" destOrd="0" presId="urn:microsoft.com/office/officeart/2008/layout/LinedList"/>
    <dgm:cxn modelId="{B6E0CA0D-19E1-4FA7-96FB-A632A9F7F890}" type="presParOf" srcId="{18B1556C-6C1D-40E1-839F-F3342286E765}" destId="{5E2A4C17-7150-4263-86F7-0B5F8863973C}" srcOrd="16" destOrd="0" presId="urn:microsoft.com/office/officeart/2008/layout/LinedList"/>
    <dgm:cxn modelId="{5EB23766-1BF6-48DE-ADE4-AFA29A7C1B86}" type="presParOf" srcId="{5E2A4C17-7150-4263-86F7-0B5F8863973C}" destId="{530F41E0-7BC0-4431-965F-CB0A55244111}" srcOrd="0" destOrd="0" presId="urn:microsoft.com/office/officeart/2008/layout/LinedList"/>
    <dgm:cxn modelId="{871B31E3-43D9-4969-96EF-850BA9355CF8}" type="presParOf" srcId="{5E2A4C17-7150-4263-86F7-0B5F8863973C}" destId="{39046DD4-3017-488A-AC3E-06A7034DF624}" srcOrd="1" destOrd="0" presId="urn:microsoft.com/office/officeart/2008/layout/LinedList"/>
    <dgm:cxn modelId="{A87F2B71-AAFF-483E-A427-54497EBB1F41}" type="presParOf" srcId="{5E2A4C17-7150-4263-86F7-0B5F8863973C}" destId="{82A23545-3CF0-4EA6-8A8E-EE5719B7320C}" srcOrd="2" destOrd="0" presId="urn:microsoft.com/office/officeart/2008/layout/LinedList"/>
    <dgm:cxn modelId="{0B60F45F-1D46-41C3-98BD-804671C6A21E}" type="presParOf" srcId="{18B1556C-6C1D-40E1-839F-F3342286E765}" destId="{E28FB443-4508-47FA-A072-12C35C75C37F}" srcOrd="17" destOrd="0" presId="urn:microsoft.com/office/officeart/2008/layout/LinedList"/>
    <dgm:cxn modelId="{72FAE94F-405C-4C77-B631-8277E7F75DB4}" type="presParOf" srcId="{18B1556C-6C1D-40E1-839F-F3342286E765}" destId="{FEE44699-D9BF-482F-831E-D8C9A9B4B97D}" srcOrd="18" destOrd="0" presId="urn:microsoft.com/office/officeart/2008/layout/LinedList"/>
    <dgm:cxn modelId="{2E5CFFED-415E-4855-9F5D-5014E16D950B}" type="presParOf" srcId="{18B1556C-6C1D-40E1-839F-F3342286E765}" destId="{DEA1E7BF-C7EE-454E-8648-142287CF1018}" srcOrd="19" destOrd="0" presId="urn:microsoft.com/office/officeart/2008/layout/LinedList"/>
    <dgm:cxn modelId="{E1056564-9E12-4FAE-A829-01B96B56F79C}" type="presParOf" srcId="{DEA1E7BF-C7EE-454E-8648-142287CF1018}" destId="{9E5AD3A0-C16E-471B-9C5F-8CED571B606D}" srcOrd="0" destOrd="0" presId="urn:microsoft.com/office/officeart/2008/layout/LinedList"/>
    <dgm:cxn modelId="{AC359A76-C43E-4A0F-A278-FD2566E22853}" type="presParOf" srcId="{DEA1E7BF-C7EE-454E-8648-142287CF1018}" destId="{603902B8-6AE8-4987-98E5-5CA435F469E7}" srcOrd="1" destOrd="0" presId="urn:microsoft.com/office/officeart/2008/layout/LinedList"/>
    <dgm:cxn modelId="{D6F3D700-8642-4E16-9792-7D9CDD20DE62}" type="presParOf" srcId="{DEA1E7BF-C7EE-454E-8648-142287CF1018}" destId="{3E9DC4B7-6C02-4655-8777-75A1255FD583}" srcOrd="2" destOrd="0" presId="urn:microsoft.com/office/officeart/2008/layout/LinedList"/>
    <dgm:cxn modelId="{FB03F97F-3D5D-41BD-8D50-F72BDAFFCE77}" type="presParOf" srcId="{18B1556C-6C1D-40E1-839F-F3342286E765}" destId="{3D4ADC5B-209D-4BDE-976A-C8C82193CC70}" srcOrd="20" destOrd="0" presId="urn:microsoft.com/office/officeart/2008/layout/LinedList"/>
    <dgm:cxn modelId="{680D57F9-ACE7-43DC-845C-BF3F5D9533B3}" type="presParOf" srcId="{18B1556C-6C1D-40E1-839F-F3342286E765}" destId="{662647C5-1146-43A5-B47D-48AC252A0B4E}" srcOrd="21" destOrd="0" presId="urn:microsoft.com/office/officeart/2008/layout/LinedList"/>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2E68CA7-2577-4628-B18F-5EFCF6E32BBB}" type="doc">
      <dgm:prSet loTypeId="urn:microsoft.com/office/officeart/2005/8/layout/process1" loCatId="process" qsTypeId="urn:microsoft.com/office/officeart/2005/8/quickstyle/simple3" qsCatId="simple" csTypeId="urn:microsoft.com/office/officeart/2005/8/colors/accent1_2" csCatId="accent1"/>
      <dgm:spPr/>
      <dgm:t>
        <a:bodyPr/>
        <a:lstStyle/>
        <a:p>
          <a:endParaRPr lang="en-US"/>
        </a:p>
      </dgm:t>
    </dgm:pt>
    <dgm:pt modelId="{FFF8668D-59AB-4BCF-8BAE-FAF434285B70}">
      <dgm:prSet/>
      <dgm:spPr/>
      <dgm:t>
        <a:bodyPr/>
        <a:lstStyle/>
        <a:p>
          <a:pPr rtl="0"/>
          <a:r>
            <a:rPr lang="en-US" b="0" smtClean="0"/>
            <a:t>Legal rules are often based on risk neutrality  </a:t>
          </a:r>
          <a:endParaRPr lang="fi-FI"/>
        </a:p>
      </dgm:t>
    </dgm:pt>
    <dgm:pt modelId="{9FA6AAF6-7467-4707-86AE-A96FAD382DA4}" type="parTrans" cxnId="{A48A4C64-75EE-4CE4-B98E-0D1551C0D56B}">
      <dgm:prSet/>
      <dgm:spPr/>
      <dgm:t>
        <a:bodyPr/>
        <a:lstStyle/>
        <a:p>
          <a:endParaRPr lang="en-US"/>
        </a:p>
      </dgm:t>
    </dgm:pt>
    <dgm:pt modelId="{DFE8C155-7044-469E-A55A-4941AE74DF61}" type="sibTrans" cxnId="{A48A4C64-75EE-4CE4-B98E-0D1551C0D56B}">
      <dgm:prSet/>
      <dgm:spPr/>
      <dgm:t>
        <a:bodyPr/>
        <a:lstStyle/>
        <a:p>
          <a:endParaRPr lang="en-US"/>
        </a:p>
      </dgm:t>
    </dgm:pt>
    <dgm:pt modelId="{E2BAFA11-514F-48C5-B5B4-9C1E57226C4C}">
      <dgm:prSet/>
      <dgm:spPr/>
      <dgm:t>
        <a:bodyPr/>
        <a:lstStyle/>
        <a:p>
          <a:pPr rtl="0"/>
          <a:r>
            <a:rPr lang="en-US" smtClean="0"/>
            <a:t>e.g. P(100 %) x  $ 1 M = P(10 %) x $ 10 M</a:t>
          </a:r>
          <a:endParaRPr lang="fi-FI"/>
        </a:p>
      </dgm:t>
    </dgm:pt>
    <dgm:pt modelId="{3B0721C3-6962-4494-BE58-A1FED1AC59B7}" type="parTrans" cxnId="{0D306075-808B-47BF-A3A8-599B706B6E04}">
      <dgm:prSet/>
      <dgm:spPr/>
      <dgm:t>
        <a:bodyPr/>
        <a:lstStyle/>
        <a:p>
          <a:endParaRPr lang="en-US"/>
        </a:p>
      </dgm:t>
    </dgm:pt>
    <dgm:pt modelId="{DE734B1F-FD7A-4B8D-89D3-ACC4891C0E7F}" type="sibTrans" cxnId="{0D306075-808B-47BF-A3A8-599B706B6E04}">
      <dgm:prSet/>
      <dgm:spPr/>
      <dgm:t>
        <a:bodyPr/>
        <a:lstStyle/>
        <a:p>
          <a:endParaRPr lang="en-US"/>
        </a:p>
      </dgm:t>
    </dgm:pt>
    <dgm:pt modelId="{A454327C-17C7-4E36-9494-93D554C6AEE7}">
      <dgm:prSet/>
      <dgm:spPr/>
      <dgm:t>
        <a:bodyPr/>
        <a:lstStyle/>
        <a:p>
          <a:pPr rtl="0"/>
          <a:r>
            <a:rPr lang="en-US" smtClean="0"/>
            <a:t>risk seeking: P(100 %) x $ 1 M &lt; P(10 %) x $ 10 </a:t>
          </a:r>
          <a:endParaRPr lang="fi-FI"/>
        </a:p>
      </dgm:t>
    </dgm:pt>
    <dgm:pt modelId="{9229F2FE-627C-4ED4-8DCD-E4DE7B9057BB}" type="parTrans" cxnId="{38189E87-13DF-4B3F-A07F-3872239A7DDB}">
      <dgm:prSet/>
      <dgm:spPr/>
      <dgm:t>
        <a:bodyPr/>
        <a:lstStyle/>
        <a:p>
          <a:endParaRPr lang="en-US"/>
        </a:p>
      </dgm:t>
    </dgm:pt>
    <dgm:pt modelId="{33EB5001-CD73-4101-939B-8FA11247ADEC}" type="sibTrans" cxnId="{38189E87-13DF-4B3F-A07F-3872239A7DDB}">
      <dgm:prSet/>
      <dgm:spPr/>
      <dgm:t>
        <a:bodyPr/>
        <a:lstStyle/>
        <a:p>
          <a:endParaRPr lang="en-US"/>
        </a:p>
      </dgm:t>
    </dgm:pt>
    <dgm:pt modelId="{CA61633A-4549-47C0-8EB6-DA279F9EA598}">
      <dgm:prSet/>
      <dgm:spPr/>
      <dgm:t>
        <a:bodyPr/>
        <a:lstStyle/>
        <a:p>
          <a:pPr rtl="0"/>
          <a:r>
            <a:rPr lang="en-US" smtClean="0"/>
            <a:t>risk averse: P(100 %) x $ 1 M &gt; P(10 %) x $ 10 M</a:t>
          </a:r>
          <a:endParaRPr lang="fi-FI"/>
        </a:p>
      </dgm:t>
    </dgm:pt>
    <dgm:pt modelId="{7AFF653A-C0D0-413D-9B2D-C190907C3528}" type="parTrans" cxnId="{5E08C467-D6C8-4E02-A764-89BE66B375E1}">
      <dgm:prSet/>
      <dgm:spPr/>
      <dgm:t>
        <a:bodyPr/>
        <a:lstStyle/>
        <a:p>
          <a:endParaRPr lang="en-US"/>
        </a:p>
      </dgm:t>
    </dgm:pt>
    <dgm:pt modelId="{9A754DB4-1D55-49F0-BAED-63DD257300EA}" type="sibTrans" cxnId="{5E08C467-D6C8-4E02-A764-89BE66B375E1}">
      <dgm:prSet/>
      <dgm:spPr/>
      <dgm:t>
        <a:bodyPr/>
        <a:lstStyle/>
        <a:p>
          <a:endParaRPr lang="en-US"/>
        </a:p>
      </dgm:t>
    </dgm:pt>
    <dgm:pt modelId="{C133F443-DBB2-4587-B7A8-71ACCD1036C9}">
      <dgm:prSet/>
      <dgm:spPr/>
      <dgm:t>
        <a:bodyPr/>
        <a:lstStyle/>
        <a:p>
          <a:pPr rtl="0"/>
          <a:r>
            <a:rPr lang="en-US" b="0" smtClean="0"/>
            <a:t>risk premium may vary  </a:t>
          </a:r>
          <a:endParaRPr lang="fi-FI"/>
        </a:p>
      </dgm:t>
    </dgm:pt>
    <dgm:pt modelId="{F25BCB36-166F-4F75-8EEE-EC356B56B9D8}" type="parTrans" cxnId="{1028AD9D-AA02-4B65-8AF9-2F0D60E0F722}">
      <dgm:prSet/>
      <dgm:spPr/>
      <dgm:t>
        <a:bodyPr/>
        <a:lstStyle/>
        <a:p>
          <a:endParaRPr lang="en-US"/>
        </a:p>
      </dgm:t>
    </dgm:pt>
    <dgm:pt modelId="{B2C185D3-EE96-40C6-B814-050098A6A711}" type="sibTrans" cxnId="{1028AD9D-AA02-4B65-8AF9-2F0D60E0F722}">
      <dgm:prSet/>
      <dgm:spPr/>
      <dgm:t>
        <a:bodyPr/>
        <a:lstStyle/>
        <a:p>
          <a:endParaRPr lang="en-US"/>
        </a:p>
      </dgm:t>
    </dgm:pt>
    <dgm:pt modelId="{65C44B8D-06E3-470E-B011-0E4168FD999E}" type="pres">
      <dgm:prSet presAssocID="{72E68CA7-2577-4628-B18F-5EFCF6E32BBB}" presName="Name0" presStyleCnt="0">
        <dgm:presLayoutVars>
          <dgm:dir/>
          <dgm:resizeHandles val="exact"/>
        </dgm:presLayoutVars>
      </dgm:prSet>
      <dgm:spPr/>
      <dgm:t>
        <a:bodyPr/>
        <a:lstStyle/>
        <a:p>
          <a:endParaRPr lang="en-US"/>
        </a:p>
      </dgm:t>
    </dgm:pt>
    <dgm:pt modelId="{F25A5907-9DB4-4EFF-BAB1-300D444F6B98}" type="pres">
      <dgm:prSet presAssocID="{FFF8668D-59AB-4BCF-8BAE-FAF434285B70}" presName="node" presStyleLbl="node1" presStyleIdx="0" presStyleCnt="2">
        <dgm:presLayoutVars>
          <dgm:bulletEnabled val="1"/>
        </dgm:presLayoutVars>
      </dgm:prSet>
      <dgm:spPr/>
      <dgm:t>
        <a:bodyPr/>
        <a:lstStyle/>
        <a:p>
          <a:endParaRPr lang="en-US"/>
        </a:p>
      </dgm:t>
    </dgm:pt>
    <dgm:pt modelId="{2DA616EC-A562-4121-8BE1-8E6A43E23593}" type="pres">
      <dgm:prSet presAssocID="{DFE8C155-7044-469E-A55A-4941AE74DF61}" presName="sibTrans" presStyleLbl="sibTrans2D1" presStyleIdx="0" presStyleCnt="1"/>
      <dgm:spPr/>
      <dgm:t>
        <a:bodyPr/>
        <a:lstStyle/>
        <a:p>
          <a:endParaRPr lang="en-US"/>
        </a:p>
      </dgm:t>
    </dgm:pt>
    <dgm:pt modelId="{E6D2314B-CEE7-465E-8533-A0802BC133F2}" type="pres">
      <dgm:prSet presAssocID="{DFE8C155-7044-469E-A55A-4941AE74DF61}" presName="connectorText" presStyleLbl="sibTrans2D1" presStyleIdx="0" presStyleCnt="1"/>
      <dgm:spPr/>
      <dgm:t>
        <a:bodyPr/>
        <a:lstStyle/>
        <a:p>
          <a:endParaRPr lang="en-US"/>
        </a:p>
      </dgm:t>
    </dgm:pt>
    <dgm:pt modelId="{245F5920-2504-4045-BFC3-2C7D3672A47E}" type="pres">
      <dgm:prSet presAssocID="{C133F443-DBB2-4587-B7A8-71ACCD1036C9}" presName="node" presStyleLbl="node1" presStyleIdx="1" presStyleCnt="2">
        <dgm:presLayoutVars>
          <dgm:bulletEnabled val="1"/>
        </dgm:presLayoutVars>
      </dgm:prSet>
      <dgm:spPr/>
      <dgm:t>
        <a:bodyPr/>
        <a:lstStyle/>
        <a:p>
          <a:endParaRPr lang="en-US"/>
        </a:p>
      </dgm:t>
    </dgm:pt>
  </dgm:ptLst>
  <dgm:cxnLst>
    <dgm:cxn modelId="{E512DC2C-28BB-4438-9912-47FCECE07896}" type="presOf" srcId="{E2BAFA11-514F-48C5-B5B4-9C1E57226C4C}" destId="{F25A5907-9DB4-4EFF-BAB1-300D444F6B98}" srcOrd="0" destOrd="1" presId="urn:microsoft.com/office/officeart/2005/8/layout/process1"/>
    <dgm:cxn modelId="{F84A96B1-6219-4003-82E5-E7CF4F9F4264}" type="presOf" srcId="{CA61633A-4549-47C0-8EB6-DA279F9EA598}" destId="{F25A5907-9DB4-4EFF-BAB1-300D444F6B98}" srcOrd="0" destOrd="3" presId="urn:microsoft.com/office/officeart/2005/8/layout/process1"/>
    <dgm:cxn modelId="{1028AD9D-AA02-4B65-8AF9-2F0D60E0F722}" srcId="{72E68CA7-2577-4628-B18F-5EFCF6E32BBB}" destId="{C133F443-DBB2-4587-B7A8-71ACCD1036C9}" srcOrd="1" destOrd="0" parTransId="{F25BCB36-166F-4F75-8EEE-EC356B56B9D8}" sibTransId="{B2C185D3-EE96-40C6-B814-050098A6A711}"/>
    <dgm:cxn modelId="{8E194DAB-2F92-4032-B31C-4444E20FAE30}" type="presOf" srcId="{72E68CA7-2577-4628-B18F-5EFCF6E32BBB}" destId="{65C44B8D-06E3-470E-B011-0E4168FD999E}" srcOrd="0" destOrd="0" presId="urn:microsoft.com/office/officeart/2005/8/layout/process1"/>
    <dgm:cxn modelId="{062BC46B-8BC7-4217-A6DF-1E1A6F1AEB11}" type="presOf" srcId="{DFE8C155-7044-469E-A55A-4941AE74DF61}" destId="{2DA616EC-A562-4121-8BE1-8E6A43E23593}" srcOrd="0" destOrd="0" presId="urn:microsoft.com/office/officeart/2005/8/layout/process1"/>
    <dgm:cxn modelId="{A48A4C64-75EE-4CE4-B98E-0D1551C0D56B}" srcId="{72E68CA7-2577-4628-B18F-5EFCF6E32BBB}" destId="{FFF8668D-59AB-4BCF-8BAE-FAF434285B70}" srcOrd="0" destOrd="0" parTransId="{9FA6AAF6-7467-4707-86AE-A96FAD382DA4}" sibTransId="{DFE8C155-7044-469E-A55A-4941AE74DF61}"/>
    <dgm:cxn modelId="{596E575E-C619-41B6-A46C-818EBE13E3B0}" type="presOf" srcId="{DFE8C155-7044-469E-A55A-4941AE74DF61}" destId="{E6D2314B-CEE7-465E-8533-A0802BC133F2}" srcOrd="1" destOrd="0" presId="urn:microsoft.com/office/officeart/2005/8/layout/process1"/>
    <dgm:cxn modelId="{5E08C467-D6C8-4E02-A764-89BE66B375E1}" srcId="{FFF8668D-59AB-4BCF-8BAE-FAF434285B70}" destId="{CA61633A-4549-47C0-8EB6-DA279F9EA598}" srcOrd="2" destOrd="0" parTransId="{7AFF653A-C0D0-413D-9B2D-C190907C3528}" sibTransId="{9A754DB4-1D55-49F0-BAED-63DD257300EA}"/>
    <dgm:cxn modelId="{26A45F9C-F610-4790-9F6B-F7BE86753A82}" type="presOf" srcId="{A454327C-17C7-4E36-9494-93D554C6AEE7}" destId="{F25A5907-9DB4-4EFF-BAB1-300D444F6B98}" srcOrd="0" destOrd="2" presId="urn:microsoft.com/office/officeart/2005/8/layout/process1"/>
    <dgm:cxn modelId="{4EDD0887-DBC8-4056-8FF4-A0DF57689FA0}" type="presOf" srcId="{C133F443-DBB2-4587-B7A8-71ACCD1036C9}" destId="{245F5920-2504-4045-BFC3-2C7D3672A47E}" srcOrd="0" destOrd="0" presId="urn:microsoft.com/office/officeart/2005/8/layout/process1"/>
    <dgm:cxn modelId="{38189E87-13DF-4B3F-A07F-3872239A7DDB}" srcId="{FFF8668D-59AB-4BCF-8BAE-FAF434285B70}" destId="{A454327C-17C7-4E36-9494-93D554C6AEE7}" srcOrd="1" destOrd="0" parTransId="{9229F2FE-627C-4ED4-8DCD-E4DE7B9057BB}" sibTransId="{33EB5001-CD73-4101-939B-8FA11247ADEC}"/>
    <dgm:cxn modelId="{0D306075-808B-47BF-A3A8-599B706B6E04}" srcId="{FFF8668D-59AB-4BCF-8BAE-FAF434285B70}" destId="{E2BAFA11-514F-48C5-B5B4-9C1E57226C4C}" srcOrd="0" destOrd="0" parTransId="{3B0721C3-6962-4494-BE58-A1FED1AC59B7}" sibTransId="{DE734B1F-FD7A-4B8D-89D3-ACC4891C0E7F}"/>
    <dgm:cxn modelId="{A87ECA96-BC63-4778-B5DB-10D84BD40DA1}" type="presOf" srcId="{FFF8668D-59AB-4BCF-8BAE-FAF434285B70}" destId="{F25A5907-9DB4-4EFF-BAB1-300D444F6B98}" srcOrd="0" destOrd="0" presId="urn:microsoft.com/office/officeart/2005/8/layout/process1"/>
    <dgm:cxn modelId="{CAD676C7-82D4-4B00-B438-10FE049F5935}" type="presParOf" srcId="{65C44B8D-06E3-470E-B011-0E4168FD999E}" destId="{F25A5907-9DB4-4EFF-BAB1-300D444F6B98}" srcOrd="0" destOrd="0" presId="urn:microsoft.com/office/officeart/2005/8/layout/process1"/>
    <dgm:cxn modelId="{E75B0B90-6E7D-44C0-ABEE-D7346D5B328D}" type="presParOf" srcId="{65C44B8D-06E3-470E-B011-0E4168FD999E}" destId="{2DA616EC-A562-4121-8BE1-8E6A43E23593}" srcOrd="1" destOrd="0" presId="urn:microsoft.com/office/officeart/2005/8/layout/process1"/>
    <dgm:cxn modelId="{639DC687-C408-49FA-8262-4A832DDE73D0}" type="presParOf" srcId="{2DA616EC-A562-4121-8BE1-8E6A43E23593}" destId="{E6D2314B-CEE7-465E-8533-A0802BC133F2}" srcOrd="0" destOrd="0" presId="urn:microsoft.com/office/officeart/2005/8/layout/process1"/>
    <dgm:cxn modelId="{BC32ADBF-A7C5-4457-948E-C00A0957083C}" type="presParOf" srcId="{65C44B8D-06E3-470E-B011-0E4168FD999E}" destId="{245F5920-2504-4045-BFC3-2C7D3672A47E}"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B8B8887-D745-470E-8BD3-3C6486C93A82}"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A0D725F6-990B-43E8-A7A5-D3C69BB6AD6E}">
      <dgm:prSet/>
      <dgm:spPr/>
      <dgm:t>
        <a:bodyPr/>
        <a:lstStyle/>
        <a:p>
          <a:pPr rtl="0"/>
          <a:r>
            <a:rPr lang="en-US" b="0" smtClean="0"/>
            <a:t>In the contract, the party capable of bearing a risk at least cost, should be charged with that risk  </a:t>
          </a:r>
          <a:endParaRPr lang="fi-FI"/>
        </a:p>
      </dgm:t>
    </dgm:pt>
    <dgm:pt modelId="{C98317A6-59AC-44A1-A736-A90569460AD9}" type="parTrans" cxnId="{43285D1D-A28B-4240-8B7D-3CA62E405580}">
      <dgm:prSet/>
      <dgm:spPr/>
      <dgm:t>
        <a:bodyPr/>
        <a:lstStyle/>
        <a:p>
          <a:endParaRPr lang="en-US"/>
        </a:p>
      </dgm:t>
    </dgm:pt>
    <dgm:pt modelId="{7F7B8C63-DF56-4202-A200-6BC43F86660D}" type="sibTrans" cxnId="{43285D1D-A28B-4240-8B7D-3CA62E405580}">
      <dgm:prSet/>
      <dgm:spPr/>
      <dgm:t>
        <a:bodyPr/>
        <a:lstStyle/>
        <a:p>
          <a:endParaRPr lang="en-US"/>
        </a:p>
      </dgm:t>
    </dgm:pt>
    <dgm:pt modelId="{EE1C5C93-6953-4576-ACB2-95F7976934CE}">
      <dgm:prSet/>
      <dgm:spPr/>
      <dgm:t>
        <a:bodyPr/>
        <a:lstStyle/>
        <a:p>
          <a:pPr rtl="0"/>
          <a:r>
            <a:rPr lang="en-US" smtClean="0"/>
            <a:t>even legal rules should be incentives to efficient liability (risk) bearing  </a:t>
          </a:r>
          <a:endParaRPr lang="fi-FI"/>
        </a:p>
      </dgm:t>
    </dgm:pt>
    <dgm:pt modelId="{7DC27855-F377-4B65-BE3E-2C5475A98567}" type="parTrans" cxnId="{B1967EE7-619B-45BA-AC7E-06650C101D82}">
      <dgm:prSet/>
      <dgm:spPr/>
      <dgm:t>
        <a:bodyPr/>
        <a:lstStyle/>
        <a:p>
          <a:endParaRPr lang="en-US"/>
        </a:p>
      </dgm:t>
    </dgm:pt>
    <dgm:pt modelId="{E76B2855-3440-43D8-BC23-E3343F074468}" type="sibTrans" cxnId="{B1967EE7-619B-45BA-AC7E-06650C101D82}">
      <dgm:prSet/>
      <dgm:spPr/>
      <dgm:t>
        <a:bodyPr/>
        <a:lstStyle/>
        <a:p>
          <a:endParaRPr lang="en-US"/>
        </a:p>
      </dgm:t>
    </dgm:pt>
    <dgm:pt modelId="{C7C73C29-88B5-4383-B3C9-3074E7E6D608}">
      <dgm:prSet/>
      <dgm:spPr/>
      <dgm:t>
        <a:bodyPr/>
        <a:lstStyle/>
        <a:p>
          <a:pPr rtl="0"/>
          <a:r>
            <a:rPr lang="en-US" i="0" smtClean="0"/>
            <a:t>costs from damages and protection against them </a:t>
          </a:r>
          <a:endParaRPr lang="fi-FI"/>
        </a:p>
      </dgm:t>
    </dgm:pt>
    <dgm:pt modelId="{88008386-E28B-4084-9D52-F667DEEE7CCE}" type="parTrans" cxnId="{2C73554E-886F-4FF8-BBC8-F7BF2CE16CD9}">
      <dgm:prSet/>
      <dgm:spPr/>
      <dgm:t>
        <a:bodyPr/>
        <a:lstStyle/>
        <a:p>
          <a:endParaRPr lang="en-US"/>
        </a:p>
      </dgm:t>
    </dgm:pt>
    <dgm:pt modelId="{2762A4E4-B26E-4F0F-B356-5707BEE2F6D7}" type="sibTrans" cxnId="{2C73554E-886F-4FF8-BBC8-F7BF2CE16CD9}">
      <dgm:prSet/>
      <dgm:spPr/>
      <dgm:t>
        <a:bodyPr/>
        <a:lstStyle/>
        <a:p>
          <a:endParaRPr lang="en-US"/>
        </a:p>
      </dgm:t>
    </dgm:pt>
    <dgm:pt modelId="{233D3F5E-3B28-403E-B57B-EF17E8E00E5F}">
      <dgm:prSet/>
      <dgm:spPr/>
      <dgm:t>
        <a:bodyPr/>
        <a:lstStyle/>
        <a:p>
          <a:pPr rtl="0"/>
          <a:r>
            <a:rPr lang="en-US" i="0" dirty="0" smtClean="0"/>
            <a:t>planning contracts / legislation: should negligence be a prerequisite of liability (the incentive effect) </a:t>
          </a:r>
          <a:endParaRPr lang="fi-FI" dirty="0"/>
        </a:p>
      </dgm:t>
    </dgm:pt>
    <dgm:pt modelId="{076AAE4E-3E59-4BF2-A5B9-25A844D64269}" type="parTrans" cxnId="{687BB9D4-43D3-4B3E-96D4-26F21C13686E}">
      <dgm:prSet/>
      <dgm:spPr/>
      <dgm:t>
        <a:bodyPr/>
        <a:lstStyle/>
        <a:p>
          <a:endParaRPr lang="en-US"/>
        </a:p>
      </dgm:t>
    </dgm:pt>
    <dgm:pt modelId="{6A675E4C-B140-4A3B-A2B9-EB562C8F8A6D}" type="sibTrans" cxnId="{687BB9D4-43D3-4B3E-96D4-26F21C13686E}">
      <dgm:prSet/>
      <dgm:spPr/>
      <dgm:t>
        <a:bodyPr/>
        <a:lstStyle/>
        <a:p>
          <a:endParaRPr lang="en-US"/>
        </a:p>
      </dgm:t>
    </dgm:pt>
    <dgm:pt modelId="{DBA70A86-34E1-4446-BE54-D23CAC4FF300}">
      <dgm:prSet/>
      <dgm:spPr/>
      <dgm:t>
        <a:bodyPr/>
        <a:lstStyle/>
        <a:p>
          <a:pPr rtl="0"/>
          <a:r>
            <a:rPr lang="en-US" smtClean="0"/>
            <a:t>possibilities of getting prepared for risks: insurance etc. </a:t>
          </a:r>
          <a:endParaRPr lang="fi-FI"/>
        </a:p>
      </dgm:t>
    </dgm:pt>
    <dgm:pt modelId="{967B7E7F-304A-4C92-AFDA-DCE861ED665E}" type="parTrans" cxnId="{0F959DFF-DE22-4FB3-8F81-BB714EEEEBCF}">
      <dgm:prSet/>
      <dgm:spPr/>
      <dgm:t>
        <a:bodyPr/>
        <a:lstStyle/>
        <a:p>
          <a:endParaRPr lang="en-US"/>
        </a:p>
      </dgm:t>
    </dgm:pt>
    <dgm:pt modelId="{F1147CEA-DED1-4BAB-8DE0-56E46E2FCD71}" type="sibTrans" cxnId="{0F959DFF-DE22-4FB3-8F81-BB714EEEEBCF}">
      <dgm:prSet/>
      <dgm:spPr/>
      <dgm:t>
        <a:bodyPr/>
        <a:lstStyle/>
        <a:p>
          <a:endParaRPr lang="en-US"/>
        </a:p>
      </dgm:t>
    </dgm:pt>
    <dgm:pt modelId="{E2E244A6-D997-4051-B998-58239E56D303}">
      <dgm:prSet/>
      <dgm:spPr/>
      <dgm:t>
        <a:bodyPr/>
        <a:lstStyle/>
        <a:p>
          <a:pPr rtl="0"/>
          <a:r>
            <a:rPr lang="en-US" smtClean="0"/>
            <a:t>costs of settlement </a:t>
          </a:r>
          <a:endParaRPr lang="fi-FI"/>
        </a:p>
      </dgm:t>
    </dgm:pt>
    <dgm:pt modelId="{6FDDE997-1562-434C-B4D5-C863563BB959}" type="parTrans" cxnId="{D64EE5C6-A088-414B-950B-DC7104CAC6BF}">
      <dgm:prSet/>
      <dgm:spPr/>
      <dgm:t>
        <a:bodyPr/>
        <a:lstStyle/>
        <a:p>
          <a:endParaRPr lang="en-US"/>
        </a:p>
      </dgm:t>
    </dgm:pt>
    <dgm:pt modelId="{8B69037B-47E8-41B0-9260-A27CDF9C3B8C}" type="sibTrans" cxnId="{D64EE5C6-A088-414B-950B-DC7104CAC6BF}">
      <dgm:prSet/>
      <dgm:spPr/>
      <dgm:t>
        <a:bodyPr/>
        <a:lstStyle/>
        <a:p>
          <a:endParaRPr lang="en-US"/>
        </a:p>
      </dgm:t>
    </dgm:pt>
    <dgm:pt modelId="{4C4400F4-3602-491F-AABB-B1838B0A1DAE}" type="pres">
      <dgm:prSet presAssocID="{FB8B8887-D745-470E-8BD3-3C6486C93A82}" presName="vert0" presStyleCnt="0">
        <dgm:presLayoutVars>
          <dgm:dir/>
          <dgm:animOne val="branch"/>
          <dgm:animLvl val="lvl"/>
        </dgm:presLayoutVars>
      </dgm:prSet>
      <dgm:spPr/>
      <dgm:t>
        <a:bodyPr/>
        <a:lstStyle/>
        <a:p>
          <a:endParaRPr lang="en-US"/>
        </a:p>
      </dgm:t>
    </dgm:pt>
    <dgm:pt modelId="{4EAD7674-2EB8-4D83-8B8C-0359B4B7717E}" type="pres">
      <dgm:prSet presAssocID="{A0D725F6-990B-43E8-A7A5-D3C69BB6AD6E}" presName="thickLine" presStyleLbl="alignNode1" presStyleIdx="0" presStyleCnt="1"/>
      <dgm:spPr/>
    </dgm:pt>
    <dgm:pt modelId="{F867B784-8B74-4DAC-A61F-08222B6A1DE5}" type="pres">
      <dgm:prSet presAssocID="{A0D725F6-990B-43E8-A7A5-D3C69BB6AD6E}" presName="horz1" presStyleCnt="0"/>
      <dgm:spPr/>
    </dgm:pt>
    <dgm:pt modelId="{B41DF265-8025-470F-B5CC-44B67A77BA84}" type="pres">
      <dgm:prSet presAssocID="{A0D725F6-990B-43E8-A7A5-D3C69BB6AD6E}" presName="tx1" presStyleLbl="revTx" presStyleIdx="0" presStyleCnt="6"/>
      <dgm:spPr/>
      <dgm:t>
        <a:bodyPr/>
        <a:lstStyle/>
        <a:p>
          <a:endParaRPr lang="en-US"/>
        </a:p>
      </dgm:t>
    </dgm:pt>
    <dgm:pt modelId="{3299E2F9-6439-491C-97A6-AF1C5C509105}" type="pres">
      <dgm:prSet presAssocID="{A0D725F6-990B-43E8-A7A5-D3C69BB6AD6E}" presName="vert1" presStyleCnt="0"/>
      <dgm:spPr/>
    </dgm:pt>
    <dgm:pt modelId="{445A6EDF-B779-4093-AA1E-8D017E9A9A3E}" type="pres">
      <dgm:prSet presAssocID="{EE1C5C93-6953-4576-ACB2-95F7976934CE}" presName="vertSpace2a" presStyleCnt="0"/>
      <dgm:spPr/>
    </dgm:pt>
    <dgm:pt modelId="{085F4360-DE57-4D21-A446-35D1D2BD12B3}" type="pres">
      <dgm:prSet presAssocID="{EE1C5C93-6953-4576-ACB2-95F7976934CE}" presName="horz2" presStyleCnt="0"/>
      <dgm:spPr/>
    </dgm:pt>
    <dgm:pt modelId="{825B596E-0F58-4E27-AC3D-F1FEB499A0E8}" type="pres">
      <dgm:prSet presAssocID="{EE1C5C93-6953-4576-ACB2-95F7976934CE}" presName="horzSpace2" presStyleCnt="0"/>
      <dgm:spPr/>
    </dgm:pt>
    <dgm:pt modelId="{3766444C-5B20-46F4-9A4A-DE0BBCA0A523}" type="pres">
      <dgm:prSet presAssocID="{EE1C5C93-6953-4576-ACB2-95F7976934CE}" presName="tx2" presStyleLbl="revTx" presStyleIdx="1" presStyleCnt="6"/>
      <dgm:spPr/>
      <dgm:t>
        <a:bodyPr/>
        <a:lstStyle/>
        <a:p>
          <a:endParaRPr lang="en-US"/>
        </a:p>
      </dgm:t>
    </dgm:pt>
    <dgm:pt modelId="{82CDDF7D-2E34-42A8-8196-CAD41823A42D}" type="pres">
      <dgm:prSet presAssocID="{EE1C5C93-6953-4576-ACB2-95F7976934CE}" presName="vert2" presStyleCnt="0"/>
      <dgm:spPr/>
    </dgm:pt>
    <dgm:pt modelId="{994F4E1E-650E-4725-9362-1A355D45B348}" type="pres">
      <dgm:prSet presAssocID="{C7C73C29-88B5-4383-B3C9-3074E7E6D608}" presName="horz3" presStyleCnt="0"/>
      <dgm:spPr/>
    </dgm:pt>
    <dgm:pt modelId="{13A8EFC5-EA66-4F1F-91A4-848736F24CEA}" type="pres">
      <dgm:prSet presAssocID="{C7C73C29-88B5-4383-B3C9-3074E7E6D608}" presName="horzSpace3" presStyleCnt="0"/>
      <dgm:spPr/>
    </dgm:pt>
    <dgm:pt modelId="{D6E8EF72-8BE7-4036-8F77-98959E6E2130}" type="pres">
      <dgm:prSet presAssocID="{C7C73C29-88B5-4383-B3C9-3074E7E6D608}" presName="tx3" presStyleLbl="revTx" presStyleIdx="2" presStyleCnt="6"/>
      <dgm:spPr/>
      <dgm:t>
        <a:bodyPr/>
        <a:lstStyle/>
        <a:p>
          <a:endParaRPr lang="en-US"/>
        </a:p>
      </dgm:t>
    </dgm:pt>
    <dgm:pt modelId="{F885E73D-54D2-4795-A512-7052799C03C5}" type="pres">
      <dgm:prSet presAssocID="{C7C73C29-88B5-4383-B3C9-3074E7E6D608}" presName="vert3" presStyleCnt="0"/>
      <dgm:spPr/>
    </dgm:pt>
    <dgm:pt modelId="{943497FF-472B-4C63-B242-8BD2D87D0C9C}" type="pres">
      <dgm:prSet presAssocID="{2762A4E4-B26E-4F0F-B356-5707BEE2F6D7}" presName="thinLine3" presStyleLbl="callout" presStyleIdx="0" presStyleCnt="4"/>
      <dgm:spPr/>
    </dgm:pt>
    <dgm:pt modelId="{7468DC7E-7BC7-4329-812C-D12D73483C01}" type="pres">
      <dgm:prSet presAssocID="{233D3F5E-3B28-403E-B57B-EF17E8E00E5F}" presName="horz3" presStyleCnt="0"/>
      <dgm:spPr/>
    </dgm:pt>
    <dgm:pt modelId="{C403AC96-0467-4AAD-A454-5D305012F8DD}" type="pres">
      <dgm:prSet presAssocID="{233D3F5E-3B28-403E-B57B-EF17E8E00E5F}" presName="horzSpace3" presStyleCnt="0"/>
      <dgm:spPr/>
    </dgm:pt>
    <dgm:pt modelId="{C6A7D12A-A91C-47FA-95C9-6FDDA377D6B0}" type="pres">
      <dgm:prSet presAssocID="{233D3F5E-3B28-403E-B57B-EF17E8E00E5F}" presName="tx3" presStyleLbl="revTx" presStyleIdx="3" presStyleCnt="6"/>
      <dgm:spPr/>
      <dgm:t>
        <a:bodyPr/>
        <a:lstStyle/>
        <a:p>
          <a:endParaRPr lang="en-US"/>
        </a:p>
      </dgm:t>
    </dgm:pt>
    <dgm:pt modelId="{40D602BC-9671-4293-8A3F-90E064EA4958}" type="pres">
      <dgm:prSet presAssocID="{233D3F5E-3B28-403E-B57B-EF17E8E00E5F}" presName="vert3" presStyleCnt="0"/>
      <dgm:spPr/>
    </dgm:pt>
    <dgm:pt modelId="{ADED680D-C325-4C84-B422-B3F025C2C620}" type="pres">
      <dgm:prSet presAssocID="{EE1C5C93-6953-4576-ACB2-95F7976934CE}" presName="thinLine2b" presStyleLbl="callout" presStyleIdx="1" presStyleCnt="4"/>
      <dgm:spPr/>
    </dgm:pt>
    <dgm:pt modelId="{D51EDCFC-D89F-49CB-B36A-5C009706227D}" type="pres">
      <dgm:prSet presAssocID="{EE1C5C93-6953-4576-ACB2-95F7976934CE}" presName="vertSpace2b" presStyleCnt="0"/>
      <dgm:spPr/>
    </dgm:pt>
    <dgm:pt modelId="{B81EFB00-3325-442D-9401-A70028BB56D2}" type="pres">
      <dgm:prSet presAssocID="{DBA70A86-34E1-4446-BE54-D23CAC4FF300}" presName="horz2" presStyleCnt="0"/>
      <dgm:spPr/>
    </dgm:pt>
    <dgm:pt modelId="{9CDE5F67-6D52-4D6E-AF55-C0CDFD84A3EA}" type="pres">
      <dgm:prSet presAssocID="{DBA70A86-34E1-4446-BE54-D23CAC4FF300}" presName="horzSpace2" presStyleCnt="0"/>
      <dgm:spPr/>
    </dgm:pt>
    <dgm:pt modelId="{28A7B44D-550C-473C-A254-CB3216394DAB}" type="pres">
      <dgm:prSet presAssocID="{DBA70A86-34E1-4446-BE54-D23CAC4FF300}" presName="tx2" presStyleLbl="revTx" presStyleIdx="4" presStyleCnt="6"/>
      <dgm:spPr/>
      <dgm:t>
        <a:bodyPr/>
        <a:lstStyle/>
        <a:p>
          <a:endParaRPr lang="en-US"/>
        </a:p>
      </dgm:t>
    </dgm:pt>
    <dgm:pt modelId="{06D96BBE-A528-4D25-8E15-7ED3584FA834}" type="pres">
      <dgm:prSet presAssocID="{DBA70A86-34E1-4446-BE54-D23CAC4FF300}" presName="vert2" presStyleCnt="0"/>
      <dgm:spPr/>
    </dgm:pt>
    <dgm:pt modelId="{BB4BD19D-C2D5-47B2-8234-02B1436858C0}" type="pres">
      <dgm:prSet presAssocID="{DBA70A86-34E1-4446-BE54-D23CAC4FF300}" presName="thinLine2b" presStyleLbl="callout" presStyleIdx="2" presStyleCnt="4"/>
      <dgm:spPr/>
    </dgm:pt>
    <dgm:pt modelId="{2EE6394B-0B2B-4E00-8222-1CE8B00BD5A2}" type="pres">
      <dgm:prSet presAssocID="{DBA70A86-34E1-4446-BE54-D23CAC4FF300}" presName="vertSpace2b" presStyleCnt="0"/>
      <dgm:spPr/>
    </dgm:pt>
    <dgm:pt modelId="{B41E350F-A301-42A2-A2C5-875F3C0892C6}" type="pres">
      <dgm:prSet presAssocID="{E2E244A6-D997-4051-B998-58239E56D303}" presName="horz2" presStyleCnt="0"/>
      <dgm:spPr/>
    </dgm:pt>
    <dgm:pt modelId="{AF227281-AF09-4EEE-AF3C-905A980948F9}" type="pres">
      <dgm:prSet presAssocID="{E2E244A6-D997-4051-B998-58239E56D303}" presName="horzSpace2" presStyleCnt="0"/>
      <dgm:spPr/>
    </dgm:pt>
    <dgm:pt modelId="{26E7E0DC-4FFD-41CD-B193-92DA616DA954}" type="pres">
      <dgm:prSet presAssocID="{E2E244A6-D997-4051-B998-58239E56D303}" presName="tx2" presStyleLbl="revTx" presStyleIdx="5" presStyleCnt="6"/>
      <dgm:spPr/>
      <dgm:t>
        <a:bodyPr/>
        <a:lstStyle/>
        <a:p>
          <a:endParaRPr lang="en-US"/>
        </a:p>
      </dgm:t>
    </dgm:pt>
    <dgm:pt modelId="{4FDEC889-1B31-40B9-B075-D711AC2A2BF3}" type="pres">
      <dgm:prSet presAssocID="{E2E244A6-D997-4051-B998-58239E56D303}" presName="vert2" presStyleCnt="0"/>
      <dgm:spPr/>
    </dgm:pt>
    <dgm:pt modelId="{714C991C-75DA-4736-954C-CE1BD70B5B11}" type="pres">
      <dgm:prSet presAssocID="{E2E244A6-D997-4051-B998-58239E56D303}" presName="thinLine2b" presStyleLbl="callout" presStyleIdx="3" presStyleCnt="4"/>
      <dgm:spPr/>
    </dgm:pt>
    <dgm:pt modelId="{902FC528-50CE-49E0-A6AC-CC0EEDE9FBBF}" type="pres">
      <dgm:prSet presAssocID="{E2E244A6-D997-4051-B998-58239E56D303}" presName="vertSpace2b" presStyleCnt="0"/>
      <dgm:spPr/>
    </dgm:pt>
  </dgm:ptLst>
  <dgm:cxnLst>
    <dgm:cxn modelId="{2DBFD618-293C-402C-9268-DF691019AD5E}" type="presOf" srcId="{233D3F5E-3B28-403E-B57B-EF17E8E00E5F}" destId="{C6A7D12A-A91C-47FA-95C9-6FDDA377D6B0}" srcOrd="0" destOrd="0" presId="urn:microsoft.com/office/officeart/2008/layout/LinedList"/>
    <dgm:cxn modelId="{687BB9D4-43D3-4B3E-96D4-26F21C13686E}" srcId="{EE1C5C93-6953-4576-ACB2-95F7976934CE}" destId="{233D3F5E-3B28-403E-B57B-EF17E8E00E5F}" srcOrd="1" destOrd="0" parTransId="{076AAE4E-3E59-4BF2-A5B9-25A844D64269}" sibTransId="{6A675E4C-B140-4A3B-A2B9-EB562C8F8A6D}"/>
    <dgm:cxn modelId="{C6DB1F0A-860B-40BB-B891-BE68D05C402B}" type="presOf" srcId="{FB8B8887-D745-470E-8BD3-3C6486C93A82}" destId="{4C4400F4-3602-491F-AABB-B1838B0A1DAE}" srcOrd="0" destOrd="0" presId="urn:microsoft.com/office/officeart/2008/layout/LinedList"/>
    <dgm:cxn modelId="{0AFCB36E-EBED-4A0A-92F9-A3FF03C2DF20}" type="presOf" srcId="{E2E244A6-D997-4051-B998-58239E56D303}" destId="{26E7E0DC-4FFD-41CD-B193-92DA616DA954}" srcOrd="0" destOrd="0" presId="urn:microsoft.com/office/officeart/2008/layout/LinedList"/>
    <dgm:cxn modelId="{32A0D0CC-DB9B-4324-BC69-D34FC67720D0}" type="presOf" srcId="{EE1C5C93-6953-4576-ACB2-95F7976934CE}" destId="{3766444C-5B20-46F4-9A4A-DE0BBCA0A523}" srcOrd="0" destOrd="0" presId="urn:microsoft.com/office/officeart/2008/layout/LinedList"/>
    <dgm:cxn modelId="{43285D1D-A28B-4240-8B7D-3CA62E405580}" srcId="{FB8B8887-D745-470E-8BD3-3C6486C93A82}" destId="{A0D725F6-990B-43E8-A7A5-D3C69BB6AD6E}" srcOrd="0" destOrd="0" parTransId="{C98317A6-59AC-44A1-A736-A90569460AD9}" sibTransId="{7F7B8C63-DF56-4202-A200-6BC43F86660D}"/>
    <dgm:cxn modelId="{E1235E2A-A40E-40CA-A2A7-7BA31F85785D}" type="presOf" srcId="{DBA70A86-34E1-4446-BE54-D23CAC4FF300}" destId="{28A7B44D-550C-473C-A254-CB3216394DAB}" srcOrd="0" destOrd="0" presId="urn:microsoft.com/office/officeart/2008/layout/LinedList"/>
    <dgm:cxn modelId="{D64EE5C6-A088-414B-950B-DC7104CAC6BF}" srcId="{A0D725F6-990B-43E8-A7A5-D3C69BB6AD6E}" destId="{E2E244A6-D997-4051-B998-58239E56D303}" srcOrd="2" destOrd="0" parTransId="{6FDDE997-1562-434C-B4D5-C863563BB959}" sibTransId="{8B69037B-47E8-41B0-9260-A27CDF9C3B8C}"/>
    <dgm:cxn modelId="{0F959DFF-DE22-4FB3-8F81-BB714EEEEBCF}" srcId="{A0D725F6-990B-43E8-A7A5-D3C69BB6AD6E}" destId="{DBA70A86-34E1-4446-BE54-D23CAC4FF300}" srcOrd="1" destOrd="0" parTransId="{967B7E7F-304A-4C92-AFDA-DCE861ED665E}" sibTransId="{F1147CEA-DED1-4BAB-8DE0-56E46E2FCD71}"/>
    <dgm:cxn modelId="{4A3D8982-F945-4FA1-A976-7E2A0E77F45C}" type="presOf" srcId="{C7C73C29-88B5-4383-B3C9-3074E7E6D608}" destId="{D6E8EF72-8BE7-4036-8F77-98959E6E2130}" srcOrd="0" destOrd="0" presId="urn:microsoft.com/office/officeart/2008/layout/LinedList"/>
    <dgm:cxn modelId="{2C73554E-886F-4FF8-BBC8-F7BF2CE16CD9}" srcId="{EE1C5C93-6953-4576-ACB2-95F7976934CE}" destId="{C7C73C29-88B5-4383-B3C9-3074E7E6D608}" srcOrd="0" destOrd="0" parTransId="{88008386-E28B-4084-9D52-F667DEEE7CCE}" sibTransId="{2762A4E4-B26E-4F0F-B356-5707BEE2F6D7}"/>
    <dgm:cxn modelId="{B1967EE7-619B-45BA-AC7E-06650C101D82}" srcId="{A0D725F6-990B-43E8-A7A5-D3C69BB6AD6E}" destId="{EE1C5C93-6953-4576-ACB2-95F7976934CE}" srcOrd="0" destOrd="0" parTransId="{7DC27855-F377-4B65-BE3E-2C5475A98567}" sibTransId="{E76B2855-3440-43D8-BC23-E3343F074468}"/>
    <dgm:cxn modelId="{E5CE4E6F-ABCA-41E5-AE95-53A0E74F2E17}" type="presOf" srcId="{A0D725F6-990B-43E8-A7A5-D3C69BB6AD6E}" destId="{B41DF265-8025-470F-B5CC-44B67A77BA84}" srcOrd="0" destOrd="0" presId="urn:microsoft.com/office/officeart/2008/layout/LinedList"/>
    <dgm:cxn modelId="{BD52979A-2F03-4104-8BB9-DE8E315F3A44}" type="presParOf" srcId="{4C4400F4-3602-491F-AABB-B1838B0A1DAE}" destId="{4EAD7674-2EB8-4D83-8B8C-0359B4B7717E}" srcOrd="0" destOrd="0" presId="urn:microsoft.com/office/officeart/2008/layout/LinedList"/>
    <dgm:cxn modelId="{C01510F9-864F-4317-A0C7-143D01C70E45}" type="presParOf" srcId="{4C4400F4-3602-491F-AABB-B1838B0A1DAE}" destId="{F867B784-8B74-4DAC-A61F-08222B6A1DE5}" srcOrd="1" destOrd="0" presId="urn:microsoft.com/office/officeart/2008/layout/LinedList"/>
    <dgm:cxn modelId="{F67BA978-2AD1-463B-A4E4-41413AC9BB6F}" type="presParOf" srcId="{F867B784-8B74-4DAC-A61F-08222B6A1DE5}" destId="{B41DF265-8025-470F-B5CC-44B67A77BA84}" srcOrd="0" destOrd="0" presId="urn:microsoft.com/office/officeart/2008/layout/LinedList"/>
    <dgm:cxn modelId="{A91A9405-99EB-4101-A37A-A9EE04A3ABF8}" type="presParOf" srcId="{F867B784-8B74-4DAC-A61F-08222B6A1DE5}" destId="{3299E2F9-6439-491C-97A6-AF1C5C509105}" srcOrd="1" destOrd="0" presId="urn:microsoft.com/office/officeart/2008/layout/LinedList"/>
    <dgm:cxn modelId="{D84463CE-09E2-4CEB-86FD-361958A4F466}" type="presParOf" srcId="{3299E2F9-6439-491C-97A6-AF1C5C509105}" destId="{445A6EDF-B779-4093-AA1E-8D017E9A9A3E}" srcOrd="0" destOrd="0" presId="urn:microsoft.com/office/officeart/2008/layout/LinedList"/>
    <dgm:cxn modelId="{5DBBB08C-EDB4-4994-BC66-75A05FF45B63}" type="presParOf" srcId="{3299E2F9-6439-491C-97A6-AF1C5C509105}" destId="{085F4360-DE57-4D21-A446-35D1D2BD12B3}" srcOrd="1" destOrd="0" presId="urn:microsoft.com/office/officeart/2008/layout/LinedList"/>
    <dgm:cxn modelId="{0D83499D-0C5B-4685-83D9-569FFE05BC3C}" type="presParOf" srcId="{085F4360-DE57-4D21-A446-35D1D2BD12B3}" destId="{825B596E-0F58-4E27-AC3D-F1FEB499A0E8}" srcOrd="0" destOrd="0" presId="urn:microsoft.com/office/officeart/2008/layout/LinedList"/>
    <dgm:cxn modelId="{823E96B2-65AA-4610-B7C9-27A469E5C483}" type="presParOf" srcId="{085F4360-DE57-4D21-A446-35D1D2BD12B3}" destId="{3766444C-5B20-46F4-9A4A-DE0BBCA0A523}" srcOrd="1" destOrd="0" presId="urn:microsoft.com/office/officeart/2008/layout/LinedList"/>
    <dgm:cxn modelId="{696EA712-B3C4-4EB6-B8AA-6B7BEE0348AD}" type="presParOf" srcId="{085F4360-DE57-4D21-A446-35D1D2BD12B3}" destId="{82CDDF7D-2E34-42A8-8196-CAD41823A42D}" srcOrd="2" destOrd="0" presId="urn:microsoft.com/office/officeart/2008/layout/LinedList"/>
    <dgm:cxn modelId="{A7BB9F54-51EB-464C-A35F-734984E8ADD3}" type="presParOf" srcId="{82CDDF7D-2E34-42A8-8196-CAD41823A42D}" destId="{994F4E1E-650E-4725-9362-1A355D45B348}" srcOrd="0" destOrd="0" presId="urn:microsoft.com/office/officeart/2008/layout/LinedList"/>
    <dgm:cxn modelId="{039E694D-4878-443A-A0D0-095A9623BC2A}" type="presParOf" srcId="{994F4E1E-650E-4725-9362-1A355D45B348}" destId="{13A8EFC5-EA66-4F1F-91A4-848736F24CEA}" srcOrd="0" destOrd="0" presId="urn:microsoft.com/office/officeart/2008/layout/LinedList"/>
    <dgm:cxn modelId="{F811255A-F114-445F-BB62-1ACFD81AC426}" type="presParOf" srcId="{994F4E1E-650E-4725-9362-1A355D45B348}" destId="{D6E8EF72-8BE7-4036-8F77-98959E6E2130}" srcOrd="1" destOrd="0" presId="urn:microsoft.com/office/officeart/2008/layout/LinedList"/>
    <dgm:cxn modelId="{FC39C971-02BE-4267-82E0-2DF67FB0A059}" type="presParOf" srcId="{994F4E1E-650E-4725-9362-1A355D45B348}" destId="{F885E73D-54D2-4795-A512-7052799C03C5}" srcOrd="2" destOrd="0" presId="urn:microsoft.com/office/officeart/2008/layout/LinedList"/>
    <dgm:cxn modelId="{D44D574A-C386-4690-8C01-AA0408AED39D}" type="presParOf" srcId="{82CDDF7D-2E34-42A8-8196-CAD41823A42D}" destId="{943497FF-472B-4C63-B242-8BD2D87D0C9C}" srcOrd="1" destOrd="0" presId="urn:microsoft.com/office/officeart/2008/layout/LinedList"/>
    <dgm:cxn modelId="{EEA89C30-D50E-4E1F-9E6C-42DDB46093F0}" type="presParOf" srcId="{82CDDF7D-2E34-42A8-8196-CAD41823A42D}" destId="{7468DC7E-7BC7-4329-812C-D12D73483C01}" srcOrd="2" destOrd="0" presId="urn:microsoft.com/office/officeart/2008/layout/LinedList"/>
    <dgm:cxn modelId="{D9555B10-2ED2-4657-A99A-8D6C0E6BEAD4}" type="presParOf" srcId="{7468DC7E-7BC7-4329-812C-D12D73483C01}" destId="{C403AC96-0467-4AAD-A454-5D305012F8DD}" srcOrd="0" destOrd="0" presId="urn:microsoft.com/office/officeart/2008/layout/LinedList"/>
    <dgm:cxn modelId="{D8AA817F-F418-4A4E-A4D3-8C847F60B2FE}" type="presParOf" srcId="{7468DC7E-7BC7-4329-812C-D12D73483C01}" destId="{C6A7D12A-A91C-47FA-95C9-6FDDA377D6B0}" srcOrd="1" destOrd="0" presId="urn:microsoft.com/office/officeart/2008/layout/LinedList"/>
    <dgm:cxn modelId="{52CE64EB-9542-4C93-B903-3CAB80284555}" type="presParOf" srcId="{7468DC7E-7BC7-4329-812C-D12D73483C01}" destId="{40D602BC-9671-4293-8A3F-90E064EA4958}" srcOrd="2" destOrd="0" presId="urn:microsoft.com/office/officeart/2008/layout/LinedList"/>
    <dgm:cxn modelId="{EE28C711-E111-477A-9257-24513153AFC8}" type="presParOf" srcId="{3299E2F9-6439-491C-97A6-AF1C5C509105}" destId="{ADED680D-C325-4C84-B422-B3F025C2C620}" srcOrd="2" destOrd="0" presId="urn:microsoft.com/office/officeart/2008/layout/LinedList"/>
    <dgm:cxn modelId="{0DB015E1-8894-4E32-94F4-9D9A7AC1CFAF}" type="presParOf" srcId="{3299E2F9-6439-491C-97A6-AF1C5C509105}" destId="{D51EDCFC-D89F-49CB-B36A-5C009706227D}" srcOrd="3" destOrd="0" presId="urn:microsoft.com/office/officeart/2008/layout/LinedList"/>
    <dgm:cxn modelId="{33E5E532-7D16-4798-90B5-7518751A0A03}" type="presParOf" srcId="{3299E2F9-6439-491C-97A6-AF1C5C509105}" destId="{B81EFB00-3325-442D-9401-A70028BB56D2}" srcOrd="4" destOrd="0" presId="urn:microsoft.com/office/officeart/2008/layout/LinedList"/>
    <dgm:cxn modelId="{0520A647-C09B-499B-B0C3-6D4C5187E591}" type="presParOf" srcId="{B81EFB00-3325-442D-9401-A70028BB56D2}" destId="{9CDE5F67-6D52-4D6E-AF55-C0CDFD84A3EA}" srcOrd="0" destOrd="0" presId="urn:microsoft.com/office/officeart/2008/layout/LinedList"/>
    <dgm:cxn modelId="{8F754D98-2D76-4BC0-BBBB-233D3E44629D}" type="presParOf" srcId="{B81EFB00-3325-442D-9401-A70028BB56D2}" destId="{28A7B44D-550C-473C-A254-CB3216394DAB}" srcOrd="1" destOrd="0" presId="urn:microsoft.com/office/officeart/2008/layout/LinedList"/>
    <dgm:cxn modelId="{DA1FD34C-0171-407C-8E2E-154DEEED378E}" type="presParOf" srcId="{B81EFB00-3325-442D-9401-A70028BB56D2}" destId="{06D96BBE-A528-4D25-8E15-7ED3584FA834}" srcOrd="2" destOrd="0" presId="urn:microsoft.com/office/officeart/2008/layout/LinedList"/>
    <dgm:cxn modelId="{4AB1BEC8-DA28-4EF1-B301-CD700F8DF62D}" type="presParOf" srcId="{3299E2F9-6439-491C-97A6-AF1C5C509105}" destId="{BB4BD19D-C2D5-47B2-8234-02B1436858C0}" srcOrd="5" destOrd="0" presId="urn:microsoft.com/office/officeart/2008/layout/LinedList"/>
    <dgm:cxn modelId="{44B97D67-9B6B-46B6-883D-DA6051E354D0}" type="presParOf" srcId="{3299E2F9-6439-491C-97A6-AF1C5C509105}" destId="{2EE6394B-0B2B-4E00-8222-1CE8B00BD5A2}" srcOrd="6" destOrd="0" presId="urn:microsoft.com/office/officeart/2008/layout/LinedList"/>
    <dgm:cxn modelId="{DA32D74A-9968-43FB-B55E-37F09B68AE29}" type="presParOf" srcId="{3299E2F9-6439-491C-97A6-AF1C5C509105}" destId="{B41E350F-A301-42A2-A2C5-875F3C0892C6}" srcOrd="7" destOrd="0" presId="urn:microsoft.com/office/officeart/2008/layout/LinedList"/>
    <dgm:cxn modelId="{E61A47F9-92C4-4159-9C15-D12CC47BD82C}" type="presParOf" srcId="{B41E350F-A301-42A2-A2C5-875F3C0892C6}" destId="{AF227281-AF09-4EEE-AF3C-905A980948F9}" srcOrd="0" destOrd="0" presId="urn:microsoft.com/office/officeart/2008/layout/LinedList"/>
    <dgm:cxn modelId="{BF216291-AB28-4F5F-8943-429D071C6E56}" type="presParOf" srcId="{B41E350F-A301-42A2-A2C5-875F3C0892C6}" destId="{26E7E0DC-4FFD-41CD-B193-92DA616DA954}" srcOrd="1" destOrd="0" presId="urn:microsoft.com/office/officeart/2008/layout/LinedList"/>
    <dgm:cxn modelId="{7D384890-2715-436A-840D-012AF903B13C}" type="presParOf" srcId="{B41E350F-A301-42A2-A2C5-875F3C0892C6}" destId="{4FDEC889-1B31-40B9-B075-D711AC2A2BF3}" srcOrd="2" destOrd="0" presId="urn:microsoft.com/office/officeart/2008/layout/LinedList"/>
    <dgm:cxn modelId="{8D063C26-6F46-4788-A59E-4DAE264FE570}" type="presParOf" srcId="{3299E2F9-6439-491C-97A6-AF1C5C509105}" destId="{714C991C-75DA-4736-954C-CE1BD70B5B11}" srcOrd="8" destOrd="0" presId="urn:microsoft.com/office/officeart/2008/layout/LinedList"/>
    <dgm:cxn modelId="{110DCDC3-AED2-4DA0-AE23-A0468EEBC3D3}" type="presParOf" srcId="{3299E2F9-6439-491C-97A6-AF1C5C509105}" destId="{902FC528-50CE-49E0-A6AC-CC0EEDE9FBBF}" srcOrd="9"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0749DBF-6651-4649-8D11-73E4A92E1F87}"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en-US"/>
        </a:p>
      </dgm:t>
    </dgm:pt>
    <dgm:pt modelId="{C33A2CE9-36A5-40DB-B8CD-CA9F782C9EA1}">
      <dgm:prSet/>
      <dgm:spPr/>
      <dgm:t>
        <a:bodyPr/>
        <a:lstStyle/>
        <a:p>
          <a:pPr rtl="0"/>
          <a:r>
            <a:rPr lang="en-US" b="0" smtClean="0"/>
            <a:t>An efficient contract  </a:t>
          </a:r>
          <a:endParaRPr lang="fi-FI"/>
        </a:p>
      </dgm:t>
    </dgm:pt>
    <dgm:pt modelId="{8CE882C3-469E-4390-AC50-3E7E75BF495B}" type="parTrans" cxnId="{8173F0A9-3AC2-468D-BECB-D92DDDF3AEDF}">
      <dgm:prSet/>
      <dgm:spPr/>
      <dgm:t>
        <a:bodyPr/>
        <a:lstStyle/>
        <a:p>
          <a:endParaRPr lang="en-US"/>
        </a:p>
      </dgm:t>
    </dgm:pt>
    <dgm:pt modelId="{0F8DE284-178E-4EFB-8725-E4B288143677}" type="sibTrans" cxnId="{8173F0A9-3AC2-468D-BECB-D92DDDF3AEDF}">
      <dgm:prSet/>
      <dgm:spPr/>
      <dgm:t>
        <a:bodyPr/>
        <a:lstStyle/>
        <a:p>
          <a:endParaRPr lang="en-US"/>
        </a:p>
      </dgm:t>
    </dgm:pt>
    <dgm:pt modelId="{D859B14A-7546-444A-8BE9-8FB145F00F43}">
      <dgm:prSet/>
      <dgm:spPr/>
      <dgm:t>
        <a:bodyPr/>
        <a:lstStyle/>
        <a:p>
          <a:pPr rtl="0"/>
          <a:r>
            <a:rPr lang="en-US" smtClean="0"/>
            <a:t>transfers resources to efficient use  </a:t>
          </a:r>
          <a:endParaRPr lang="fi-FI"/>
        </a:p>
      </dgm:t>
    </dgm:pt>
    <dgm:pt modelId="{9DA9573C-217F-493E-8888-875C01033BEA}" type="parTrans" cxnId="{EAE366DA-D1F9-45E7-9543-6D9888836712}">
      <dgm:prSet/>
      <dgm:spPr/>
      <dgm:t>
        <a:bodyPr/>
        <a:lstStyle/>
        <a:p>
          <a:endParaRPr lang="en-US"/>
        </a:p>
      </dgm:t>
    </dgm:pt>
    <dgm:pt modelId="{D9BA4B60-FD0C-414B-9FAA-D5B4C0AB0092}" type="sibTrans" cxnId="{EAE366DA-D1F9-45E7-9543-6D9888836712}">
      <dgm:prSet/>
      <dgm:spPr/>
      <dgm:t>
        <a:bodyPr/>
        <a:lstStyle/>
        <a:p>
          <a:endParaRPr lang="en-US"/>
        </a:p>
      </dgm:t>
    </dgm:pt>
    <dgm:pt modelId="{F73DA7E1-A6D3-4C49-BCFB-BB53A21E19DB}">
      <dgm:prSet/>
      <dgm:spPr/>
      <dgm:t>
        <a:bodyPr/>
        <a:lstStyle/>
        <a:p>
          <a:pPr rtl="0"/>
          <a:r>
            <a:rPr lang="en-US" smtClean="0"/>
            <a:t>with minimal transaction costs  </a:t>
          </a:r>
          <a:endParaRPr lang="fi-FI"/>
        </a:p>
      </dgm:t>
    </dgm:pt>
    <dgm:pt modelId="{80EDD742-1452-4485-A692-672E194ED443}" type="parTrans" cxnId="{C17EEAF0-CDD2-4F8B-8A62-900F948A2B3D}">
      <dgm:prSet/>
      <dgm:spPr/>
      <dgm:t>
        <a:bodyPr/>
        <a:lstStyle/>
        <a:p>
          <a:endParaRPr lang="en-US"/>
        </a:p>
      </dgm:t>
    </dgm:pt>
    <dgm:pt modelId="{40942E76-BDED-4B80-80AF-8052E296E781}" type="sibTrans" cxnId="{C17EEAF0-CDD2-4F8B-8A62-900F948A2B3D}">
      <dgm:prSet/>
      <dgm:spPr/>
      <dgm:t>
        <a:bodyPr/>
        <a:lstStyle/>
        <a:p>
          <a:endParaRPr lang="en-US"/>
        </a:p>
      </dgm:t>
    </dgm:pt>
    <dgm:pt modelId="{342A4275-E279-484F-9C57-E0DBA137DBDA}">
      <dgm:prSet/>
      <dgm:spPr/>
      <dgm:t>
        <a:bodyPr/>
        <a:lstStyle/>
        <a:p>
          <a:pPr rtl="0"/>
          <a:r>
            <a:rPr lang="en-US" smtClean="0"/>
            <a:t>the Coasian theorem (by the economist Ronald Coase) </a:t>
          </a:r>
          <a:endParaRPr lang="fi-FI"/>
        </a:p>
      </dgm:t>
    </dgm:pt>
    <dgm:pt modelId="{B1432B52-E12C-4ADB-86B9-F04F5C952650}" type="parTrans" cxnId="{12D47A62-1C35-414C-8C90-739F211EC32C}">
      <dgm:prSet/>
      <dgm:spPr/>
      <dgm:t>
        <a:bodyPr/>
        <a:lstStyle/>
        <a:p>
          <a:endParaRPr lang="en-US"/>
        </a:p>
      </dgm:t>
    </dgm:pt>
    <dgm:pt modelId="{0F92AA96-B0A3-4D8B-B563-7F4F3008F02E}" type="sibTrans" cxnId="{12D47A62-1C35-414C-8C90-739F211EC32C}">
      <dgm:prSet/>
      <dgm:spPr/>
      <dgm:t>
        <a:bodyPr/>
        <a:lstStyle/>
        <a:p>
          <a:endParaRPr lang="en-US"/>
        </a:p>
      </dgm:t>
    </dgm:pt>
    <dgm:pt modelId="{61792DB9-F7ED-47A9-AB2F-746CFB55F29E}">
      <dgm:prSet/>
      <dgm:spPr/>
      <dgm:t>
        <a:bodyPr/>
        <a:lstStyle/>
        <a:p>
          <a:pPr rtl="0"/>
          <a:r>
            <a:rPr lang="en-US" smtClean="0"/>
            <a:t>no contracting disruptions (duress, undue influence, fraud, errors etc.): the perfect contract </a:t>
          </a:r>
          <a:endParaRPr lang="fi-FI"/>
        </a:p>
      </dgm:t>
    </dgm:pt>
    <dgm:pt modelId="{11D7B729-E08E-4798-9BB5-A86DE4EE14C9}" type="parTrans" cxnId="{9254B81D-6180-4A6F-8193-2347E50C2401}">
      <dgm:prSet/>
      <dgm:spPr/>
      <dgm:t>
        <a:bodyPr/>
        <a:lstStyle/>
        <a:p>
          <a:endParaRPr lang="en-US"/>
        </a:p>
      </dgm:t>
    </dgm:pt>
    <dgm:pt modelId="{81D99149-5741-4C26-B23B-56D71B9242D9}" type="sibTrans" cxnId="{9254B81D-6180-4A6F-8193-2347E50C2401}">
      <dgm:prSet/>
      <dgm:spPr/>
      <dgm:t>
        <a:bodyPr/>
        <a:lstStyle/>
        <a:p>
          <a:endParaRPr lang="en-US"/>
        </a:p>
      </dgm:t>
    </dgm:pt>
    <dgm:pt modelId="{3CFBA573-C002-4FAF-B9EB-D0785011EC4C}">
      <dgm:prSet/>
      <dgm:spPr/>
      <dgm:t>
        <a:bodyPr/>
        <a:lstStyle/>
        <a:p>
          <a:pPr rtl="0"/>
          <a:r>
            <a:rPr lang="en-US" b="0" smtClean="0"/>
            <a:t>Efficient incentives are achieved by structuring the contract   </a:t>
          </a:r>
          <a:endParaRPr lang="fi-FI"/>
        </a:p>
      </dgm:t>
    </dgm:pt>
    <dgm:pt modelId="{D84ABD75-1FC5-4F1F-A7E8-7CE04F151E33}" type="parTrans" cxnId="{944EBDFA-8493-423A-8070-1B673BEA3460}">
      <dgm:prSet/>
      <dgm:spPr/>
      <dgm:t>
        <a:bodyPr/>
        <a:lstStyle/>
        <a:p>
          <a:endParaRPr lang="en-US"/>
        </a:p>
      </dgm:t>
    </dgm:pt>
    <dgm:pt modelId="{61FCD61B-E1DD-4AE1-B578-B5BE4769005E}" type="sibTrans" cxnId="{944EBDFA-8493-423A-8070-1B673BEA3460}">
      <dgm:prSet/>
      <dgm:spPr/>
      <dgm:t>
        <a:bodyPr/>
        <a:lstStyle/>
        <a:p>
          <a:endParaRPr lang="en-US"/>
        </a:p>
      </dgm:t>
    </dgm:pt>
    <dgm:pt modelId="{225B790F-3CB5-4B46-B956-D6F838D025C0}">
      <dgm:prSet/>
      <dgm:spPr/>
      <dgm:t>
        <a:bodyPr/>
        <a:lstStyle/>
        <a:p>
          <a:pPr rtl="0"/>
          <a:r>
            <a:rPr lang="en-US" smtClean="0"/>
            <a:t>legal and other sanctions are decisive </a:t>
          </a:r>
          <a:endParaRPr lang="fi-FI"/>
        </a:p>
      </dgm:t>
    </dgm:pt>
    <dgm:pt modelId="{5DE04A1A-3076-45A7-8590-D51311DAC43F}" type="parTrans" cxnId="{FA7704C4-8C86-47AB-BF7C-42C485FC0EC2}">
      <dgm:prSet/>
      <dgm:spPr/>
      <dgm:t>
        <a:bodyPr/>
        <a:lstStyle/>
        <a:p>
          <a:endParaRPr lang="en-US"/>
        </a:p>
      </dgm:t>
    </dgm:pt>
    <dgm:pt modelId="{F1376CCA-0E60-4849-A5B3-B07F5362C3A3}" type="sibTrans" cxnId="{FA7704C4-8C86-47AB-BF7C-42C485FC0EC2}">
      <dgm:prSet/>
      <dgm:spPr/>
      <dgm:t>
        <a:bodyPr/>
        <a:lstStyle/>
        <a:p>
          <a:endParaRPr lang="en-US"/>
        </a:p>
      </dgm:t>
    </dgm:pt>
    <dgm:pt modelId="{84CFC0AE-C74B-46E7-9DB0-5E4588A1CE0B}" type="pres">
      <dgm:prSet presAssocID="{A0749DBF-6651-4649-8D11-73E4A92E1F87}" presName="vert0" presStyleCnt="0">
        <dgm:presLayoutVars>
          <dgm:dir/>
          <dgm:animOne val="branch"/>
          <dgm:animLvl val="lvl"/>
        </dgm:presLayoutVars>
      </dgm:prSet>
      <dgm:spPr/>
      <dgm:t>
        <a:bodyPr/>
        <a:lstStyle/>
        <a:p>
          <a:endParaRPr lang="en-US"/>
        </a:p>
      </dgm:t>
    </dgm:pt>
    <dgm:pt modelId="{62AF05B6-9A0D-4929-9C3C-EB8FCFD76BBB}" type="pres">
      <dgm:prSet presAssocID="{C33A2CE9-36A5-40DB-B8CD-CA9F782C9EA1}" presName="thickLine" presStyleLbl="alignNode1" presStyleIdx="0" presStyleCnt="2"/>
      <dgm:spPr/>
    </dgm:pt>
    <dgm:pt modelId="{527E75FC-5017-471C-B55D-24488EA594CD}" type="pres">
      <dgm:prSet presAssocID="{C33A2CE9-36A5-40DB-B8CD-CA9F782C9EA1}" presName="horz1" presStyleCnt="0"/>
      <dgm:spPr/>
    </dgm:pt>
    <dgm:pt modelId="{68AACD5F-CE6A-4616-B652-75831FFE7A0C}" type="pres">
      <dgm:prSet presAssocID="{C33A2CE9-36A5-40DB-B8CD-CA9F782C9EA1}" presName="tx1" presStyleLbl="revTx" presStyleIdx="0" presStyleCnt="7"/>
      <dgm:spPr/>
      <dgm:t>
        <a:bodyPr/>
        <a:lstStyle/>
        <a:p>
          <a:endParaRPr lang="en-US"/>
        </a:p>
      </dgm:t>
    </dgm:pt>
    <dgm:pt modelId="{01903ED5-2627-4BAD-9666-D307776F2E50}" type="pres">
      <dgm:prSet presAssocID="{C33A2CE9-36A5-40DB-B8CD-CA9F782C9EA1}" presName="vert1" presStyleCnt="0"/>
      <dgm:spPr/>
    </dgm:pt>
    <dgm:pt modelId="{A2AB337A-8155-4415-8A4C-763C6BD13635}" type="pres">
      <dgm:prSet presAssocID="{D859B14A-7546-444A-8BE9-8FB145F00F43}" presName="vertSpace2a" presStyleCnt="0"/>
      <dgm:spPr/>
    </dgm:pt>
    <dgm:pt modelId="{ADBBDB91-125E-4393-9526-209838C99E3D}" type="pres">
      <dgm:prSet presAssocID="{D859B14A-7546-444A-8BE9-8FB145F00F43}" presName="horz2" presStyleCnt="0"/>
      <dgm:spPr/>
    </dgm:pt>
    <dgm:pt modelId="{E41AEEC8-D63D-4353-9706-C3959300AE30}" type="pres">
      <dgm:prSet presAssocID="{D859B14A-7546-444A-8BE9-8FB145F00F43}" presName="horzSpace2" presStyleCnt="0"/>
      <dgm:spPr/>
    </dgm:pt>
    <dgm:pt modelId="{A9A69E3C-7A7C-42A0-9FDD-1A55782D68E8}" type="pres">
      <dgm:prSet presAssocID="{D859B14A-7546-444A-8BE9-8FB145F00F43}" presName="tx2" presStyleLbl="revTx" presStyleIdx="1" presStyleCnt="7"/>
      <dgm:spPr/>
      <dgm:t>
        <a:bodyPr/>
        <a:lstStyle/>
        <a:p>
          <a:endParaRPr lang="en-US"/>
        </a:p>
      </dgm:t>
    </dgm:pt>
    <dgm:pt modelId="{C7D6D4C8-74FB-42C7-A0E9-EDA5E507F960}" type="pres">
      <dgm:prSet presAssocID="{D859B14A-7546-444A-8BE9-8FB145F00F43}" presName="vert2" presStyleCnt="0"/>
      <dgm:spPr/>
    </dgm:pt>
    <dgm:pt modelId="{9216E1C3-4F74-4641-A066-FA305EC496F2}" type="pres">
      <dgm:prSet presAssocID="{D859B14A-7546-444A-8BE9-8FB145F00F43}" presName="thinLine2b" presStyleLbl="callout" presStyleIdx="0" presStyleCnt="5"/>
      <dgm:spPr/>
    </dgm:pt>
    <dgm:pt modelId="{B680CC01-7347-444F-8932-F3A8E5AE24F3}" type="pres">
      <dgm:prSet presAssocID="{D859B14A-7546-444A-8BE9-8FB145F00F43}" presName="vertSpace2b" presStyleCnt="0"/>
      <dgm:spPr/>
    </dgm:pt>
    <dgm:pt modelId="{CB7D36CB-684E-453C-A37A-DE0C96C78441}" type="pres">
      <dgm:prSet presAssocID="{F73DA7E1-A6D3-4C49-BCFB-BB53A21E19DB}" presName="horz2" presStyleCnt="0"/>
      <dgm:spPr/>
    </dgm:pt>
    <dgm:pt modelId="{54A3539F-1416-49A5-ABD4-2563D895FD51}" type="pres">
      <dgm:prSet presAssocID="{F73DA7E1-A6D3-4C49-BCFB-BB53A21E19DB}" presName="horzSpace2" presStyleCnt="0"/>
      <dgm:spPr/>
    </dgm:pt>
    <dgm:pt modelId="{7B3D8E2F-4B1B-4D73-85A3-1FD88E3874DE}" type="pres">
      <dgm:prSet presAssocID="{F73DA7E1-A6D3-4C49-BCFB-BB53A21E19DB}" presName="tx2" presStyleLbl="revTx" presStyleIdx="2" presStyleCnt="7"/>
      <dgm:spPr/>
      <dgm:t>
        <a:bodyPr/>
        <a:lstStyle/>
        <a:p>
          <a:endParaRPr lang="en-US"/>
        </a:p>
      </dgm:t>
    </dgm:pt>
    <dgm:pt modelId="{26C84C13-83A2-4572-A0C3-F269442F00AE}" type="pres">
      <dgm:prSet presAssocID="{F73DA7E1-A6D3-4C49-BCFB-BB53A21E19DB}" presName="vert2" presStyleCnt="0"/>
      <dgm:spPr/>
    </dgm:pt>
    <dgm:pt modelId="{3DAAA73A-56CE-4BA7-B232-3BF88620507F}" type="pres">
      <dgm:prSet presAssocID="{F73DA7E1-A6D3-4C49-BCFB-BB53A21E19DB}" presName="thinLine2b" presStyleLbl="callout" presStyleIdx="1" presStyleCnt="5"/>
      <dgm:spPr/>
    </dgm:pt>
    <dgm:pt modelId="{644D85EE-C57D-4495-9653-0341E64471DD}" type="pres">
      <dgm:prSet presAssocID="{F73DA7E1-A6D3-4C49-BCFB-BB53A21E19DB}" presName="vertSpace2b" presStyleCnt="0"/>
      <dgm:spPr/>
    </dgm:pt>
    <dgm:pt modelId="{79D3F4A2-BCD3-4850-9CE4-F7CA96445A9B}" type="pres">
      <dgm:prSet presAssocID="{342A4275-E279-484F-9C57-E0DBA137DBDA}" presName="horz2" presStyleCnt="0"/>
      <dgm:spPr/>
    </dgm:pt>
    <dgm:pt modelId="{EA2C1178-857B-4A43-8DFA-9EE0EB7BE089}" type="pres">
      <dgm:prSet presAssocID="{342A4275-E279-484F-9C57-E0DBA137DBDA}" presName="horzSpace2" presStyleCnt="0"/>
      <dgm:spPr/>
    </dgm:pt>
    <dgm:pt modelId="{4314F649-6F9A-40EB-815F-CA3D4B6172DD}" type="pres">
      <dgm:prSet presAssocID="{342A4275-E279-484F-9C57-E0DBA137DBDA}" presName="tx2" presStyleLbl="revTx" presStyleIdx="3" presStyleCnt="7"/>
      <dgm:spPr/>
      <dgm:t>
        <a:bodyPr/>
        <a:lstStyle/>
        <a:p>
          <a:endParaRPr lang="en-US"/>
        </a:p>
      </dgm:t>
    </dgm:pt>
    <dgm:pt modelId="{809A8A0B-2401-464B-A12F-1CB760B00515}" type="pres">
      <dgm:prSet presAssocID="{342A4275-E279-484F-9C57-E0DBA137DBDA}" presName="vert2" presStyleCnt="0"/>
      <dgm:spPr/>
    </dgm:pt>
    <dgm:pt modelId="{3D52D47F-003A-43D4-A40C-1E27ACE2320C}" type="pres">
      <dgm:prSet presAssocID="{342A4275-E279-484F-9C57-E0DBA137DBDA}" presName="thinLine2b" presStyleLbl="callout" presStyleIdx="2" presStyleCnt="5"/>
      <dgm:spPr/>
    </dgm:pt>
    <dgm:pt modelId="{29394C88-D18E-47D7-BF13-F6E6A152454B}" type="pres">
      <dgm:prSet presAssocID="{342A4275-E279-484F-9C57-E0DBA137DBDA}" presName="vertSpace2b" presStyleCnt="0"/>
      <dgm:spPr/>
    </dgm:pt>
    <dgm:pt modelId="{D6542F2E-6448-431F-A31C-CB3CEFAB0471}" type="pres">
      <dgm:prSet presAssocID="{61792DB9-F7ED-47A9-AB2F-746CFB55F29E}" presName="horz2" presStyleCnt="0"/>
      <dgm:spPr/>
    </dgm:pt>
    <dgm:pt modelId="{1973F830-74CB-4431-84E5-97A108C7C640}" type="pres">
      <dgm:prSet presAssocID="{61792DB9-F7ED-47A9-AB2F-746CFB55F29E}" presName="horzSpace2" presStyleCnt="0"/>
      <dgm:spPr/>
    </dgm:pt>
    <dgm:pt modelId="{8CF2A935-50AD-4084-86AD-714ADF433EAE}" type="pres">
      <dgm:prSet presAssocID="{61792DB9-F7ED-47A9-AB2F-746CFB55F29E}" presName="tx2" presStyleLbl="revTx" presStyleIdx="4" presStyleCnt="7"/>
      <dgm:spPr/>
      <dgm:t>
        <a:bodyPr/>
        <a:lstStyle/>
        <a:p>
          <a:endParaRPr lang="en-US"/>
        </a:p>
      </dgm:t>
    </dgm:pt>
    <dgm:pt modelId="{77302F20-414B-44B5-9E26-C3648ACFDF1D}" type="pres">
      <dgm:prSet presAssocID="{61792DB9-F7ED-47A9-AB2F-746CFB55F29E}" presName="vert2" presStyleCnt="0"/>
      <dgm:spPr/>
    </dgm:pt>
    <dgm:pt modelId="{D082055A-75A6-42D5-9FEC-2B2501E2E0F8}" type="pres">
      <dgm:prSet presAssocID="{61792DB9-F7ED-47A9-AB2F-746CFB55F29E}" presName="thinLine2b" presStyleLbl="callout" presStyleIdx="3" presStyleCnt="5"/>
      <dgm:spPr/>
    </dgm:pt>
    <dgm:pt modelId="{25EF7F9B-A3D5-4987-A475-BC0ACD0662B3}" type="pres">
      <dgm:prSet presAssocID="{61792DB9-F7ED-47A9-AB2F-746CFB55F29E}" presName="vertSpace2b" presStyleCnt="0"/>
      <dgm:spPr/>
    </dgm:pt>
    <dgm:pt modelId="{8806A456-679D-4279-BC31-36B221643067}" type="pres">
      <dgm:prSet presAssocID="{3CFBA573-C002-4FAF-B9EB-D0785011EC4C}" presName="thickLine" presStyleLbl="alignNode1" presStyleIdx="1" presStyleCnt="2"/>
      <dgm:spPr/>
    </dgm:pt>
    <dgm:pt modelId="{51541F11-F813-4ABA-8559-67DB89263453}" type="pres">
      <dgm:prSet presAssocID="{3CFBA573-C002-4FAF-B9EB-D0785011EC4C}" presName="horz1" presStyleCnt="0"/>
      <dgm:spPr/>
    </dgm:pt>
    <dgm:pt modelId="{470B70F7-309F-4993-8304-3589794D8AB9}" type="pres">
      <dgm:prSet presAssocID="{3CFBA573-C002-4FAF-B9EB-D0785011EC4C}" presName="tx1" presStyleLbl="revTx" presStyleIdx="5" presStyleCnt="7"/>
      <dgm:spPr/>
      <dgm:t>
        <a:bodyPr/>
        <a:lstStyle/>
        <a:p>
          <a:endParaRPr lang="en-US"/>
        </a:p>
      </dgm:t>
    </dgm:pt>
    <dgm:pt modelId="{B0D9C031-CC48-427D-8105-B18F586291D6}" type="pres">
      <dgm:prSet presAssocID="{3CFBA573-C002-4FAF-B9EB-D0785011EC4C}" presName="vert1" presStyleCnt="0"/>
      <dgm:spPr/>
    </dgm:pt>
    <dgm:pt modelId="{8FA195BD-1BD6-4C44-9EB1-A379D688F03A}" type="pres">
      <dgm:prSet presAssocID="{225B790F-3CB5-4B46-B956-D6F838D025C0}" presName="vertSpace2a" presStyleCnt="0"/>
      <dgm:spPr/>
    </dgm:pt>
    <dgm:pt modelId="{084916FB-E1D7-498E-812B-B8F8A3C44147}" type="pres">
      <dgm:prSet presAssocID="{225B790F-3CB5-4B46-B956-D6F838D025C0}" presName="horz2" presStyleCnt="0"/>
      <dgm:spPr/>
    </dgm:pt>
    <dgm:pt modelId="{33B77CC4-05E9-43A7-9C95-0C31B5CDAA9C}" type="pres">
      <dgm:prSet presAssocID="{225B790F-3CB5-4B46-B956-D6F838D025C0}" presName="horzSpace2" presStyleCnt="0"/>
      <dgm:spPr/>
    </dgm:pt>
    <dgm:pt modelId="{B6E0B5A4-4CFD-4EA7-B853-A0E32672BA95}" type="pres">
      <dgm:prSet presAssocID="{225B790F-3CB5-4B46-B956-D6F838D025C0}" presName="tx2" presStyleLbl="revTx" presStyleIdx="6" presStyleCnt="7"/>
      <dgm:spPr/>
      <dgm:t>
        <a:bodyPr/>
        <a:lstStyle/>
        <a:p>
          <a:endParaRPr lang="en-US"/>
        </a:p>
      </dgm:t>
    </dgm:pt>
    <dgm:pt modelId="{9FBC52BD-D180-407C-B202-7F3284A9CCC5}" type="pres">
      <dgm:prSet presAssocID="{225B790F-3CB5-4B46-B956-D6F838D025C0}" presName="vert2" presStyleCnt="0"/>
      <dgm:spPr/>
    </dgm:pt>
    <dgm:pt modelId="{9C88047E-7941-4576-BC79-595C21F09FDB}" type="pres">
      <dgm:prSet presAssocID="{225B790F-3CB5-4B46-B956-D6F838D025C0}" presName="thinLine2b" presStyleLbl="callout" presStyleIdx="4" presStyleCnt="5"/>
      <dgm:spPr/>
    </dgm:pt>
    <dgm:pt modelId="{287D573C-A760-4673-A111-E6F4C3627A5A}" type="pres">
      <dgm:prSet presAssocID="{225B790F-3CB5-4B46-B956-D6F838D025C0}" presName="vertSpace2b" presStyleCnt="0"/>
      <dgm:spPr/>
    </dgm:pt>
  </dgm:ptLst>
  <dgm:cxnLst>
    <dgm:cxn modelId="{C17EEAF0-CDD2-4F8B-8A62-900F948A2B3D}" srcId="{C33A2CE9-36A5-40DB-B8CD-CA9F782C9EA1}" destId="{F73DA7E1-A6D3-4C49-BCFB-BB53A21E19DB}" srcOrd="1" destOrd="0" parTransId="{80EDD742-1452-4485-A692-672E194ED443}" sibTransId="{40942E76-BDED-4B80-80AF-8052E296E781}"/>
    <dgm:cxn modelId="{944EBDFA-8493-423A-8070-1B673BEA3460}" srcId="{A0749DBF-6651-4649-8D11-73E4A92E1F87}" destId="{3CFBA573-C002-4FAF-B9EB-D0785011EC4C}" srcOrd="1" destOrd="0" parTransId="{D84ABD75-1FC5-4F1F-A7E8-7CE04F151E33}" sibTransId="{61FCD61B-E1DD-4AE1-B578-B5BE4769005E}"/>
    <dgm:cxn modelId="{F6DBA5D9-F18F-45C9-AB02-40A61C7AA796}" type="presOf" srcId="{61792DB9-F7ED-47A9-AB2F-746CFB55F29E}" destId="{8CF2A935-50AD-4084-86AD-714ADF433EAE}" srcOrd="0" destOrd="0" presId="urn:microsoft.com/office/officeart/2008/layout/LinedList"/>
    <dgm:cxn modelId="{2481CE81-257A-4379-84F3-931E46E7CC93}" type="presOf" srcId="{C33A2CE9-36A5-40DB-B8CD-CA9F782C9EA1}" destId="{68AACD5F-CE6A-4616-B652-75831FFE7A0C}" srcOrd="0" destOrd="0" presId="urn:microsoft.com/office/officeart/2008/layout/LinedList"/>
    <dgm:cxn modelId="{FA7704C4-8C86-47AB-BF7C-42C485FC0EC2}" srcId="{3CFBA573-C002-4FAF-B9EB-D0785011EC4C}" destId="{225B790F-3CB5-4B46-B956-D6F838D025C0}" srcOrd="0" destOrd="0" parTransId="{5DE04A1A-3076-45A7-8590-D51311DAC43F}" sibTransId="{F1376CCA-0E60-4849-A5B3-B07F5362C3A3}"/>
    <dgm:cxn modelId="{F45F639B-A061-47FE-A908-43FC314B7C65}" type="presOf" srcId="{342A4275-E279-484F-9C57-E0DBA137DBDA}" destId="{4314F649-6F9A-40EB-815F-CA3D4B6172DD}" srcOrd="0" destOrd="0" presId="urn:microsoft.com/office/officeart/2008/layout/LinedList"/>
    <dgm:cxn modelId="{85B54B39-7801-40F4-92BB-9526D97C1860}" type="presOf" srcId="{A0749DBF-6651-4649-8D11-73E4A92E1F87}" destId="{84CFC0AE-C74B-46E7-9DB0-5E4588A1CE0B}" srcOrd="0" destOrd="0" presId="urn:microsoft.com/office/officeart/2008/layout/LinedList"/>
    <dgm:cxn modelId="{E86110E9-BB9B-4561-97E9-6CA57DE1FFD7}" type="presOf" srcId="{225B790F-3CB5-4B46-B956-D6F838D025C0}" destId="{B6E0B5A4-4CFD-4EA7-B853-A0E32672BA95}" srcOrd="0" destOrd="0" presId="urn:microsoft.com/office/officeart/2008/layout/LinedList"/>
    <dgm:cxn modelId="{EAE366DA-D1F9-45E7-9543-6D9888836712}" srcId="{C33A2CE9-36A5-40DB-B8CD-CA9F782C9EA1}" destId="{D859B14A-7546-444A-8BE9-8FB145F00F43}" srcOrd="0" destOrd="0" parTransId="{9DA9573C-217F-493E-8888-875C01033BEA}" sibTransId="{D9BA4B60-FD0C-414B-9FAA-D5B4C0AB0092}"/>
    <dgm:cxn modelId="{0AF7A8A0-2F7B-4EC8-A75C-2A21A2D06087}" type="presOf" srcId="{D859B14A-7546-444A-8BE9-8FB145F00F43}" destId="{A9A69E3C-7A7C-42A0-9FDD-1A55782D68E8}" srcOrd="0" destOrd="0" presId="urn:microsoft.com/office/officeart/2008/layout/LinedList"/>
    <dgm:cxn modelId="{27028815-E817-422F-B5D9-A85C2B7738C8}" type="presOf" srcId="{3CFBA573-C002-4FAF-B9EB-D0785011EC4C}" destId="{470B70F7-309F-4993-8304-3589794D8AB9}" srcOrd="0" destOrd="0" presId="urn:microsoft.com/office/officeart/2008/layout/LinedList"/>
    <dgm:cxn modelId="{9254B81D-6180-4A6F-8193-2347E50C2401}" srcId="{C33A2CE9-36A5-40DB-B8CD-CA9F782C9EA1}" destId="{61792DB9-F7ED-47A9-AB2F-746CFB55F29E}" srcOrd="3" destOrd="0" parTransId="{11D7B729-E08E-4798-9BB5-A86DE4EE14C9}" sibTransId="{81D99149-5741-4C26-B23B-56D71B9242D9}"/>
    <dgm:cxn modelId="{636141FE-CABF-468F-AFFA-26A5DAA0DDBC}" type="presOf" srcId="{F73DA7E1-A6D3-4C49-BCFB-BB53A21E19DB}" destId="{7B3D8E2F-4B1B-4D73-85A3-1FD88E3874DE}" srcOrd="0" destOrd="0" presId="urn:microsoft.com/office/officeart/2008/layout/LinedList"/>
    <dgm:cxn modelId="{12D47A62-1C35-414C-8C90-739F211EC32C}" srcId="{C33A2CE9-36A5-40DB-B8CD-CA9F782C9EA1}" destId="{342A4275-E279-484F-9C57-E0DBA137DBDA}" srcOrd="2" destOrd="0" parTransId="{B1432B52-E12C-4ADB-86B9-F04F5C952650}" sibTransId="{0F92AA96-B0A3-4D8B-B563-7F4F3008F02E}"/>
    <dgm:cxn modelId="{8173F0A9-3AC2-468D-BECB-D92DDDF3AEDF}" srcId="{A0749DBF-6651-4649-8D11-73E4A92E1F87}" destId="{C33A2CE9-36A5-40DB-B8CD-CA9F782C9EA1}" srcOrd="0" destOrd="0" parTransId="{8CE882C3-469E-4390-AC50-3E7E75BF495B}" sibTransId="{0F8DE284-178E-4EFB-8725-E4B288143677}"/>
    <dgm:cxn modelId="{627175E6-71C9-4FAC-921E-B9E694D77985}" type="presParOf" srcId="{84CFC0AE-C74B-46E7-9DB0-5E4588A1CE0B}" destId="{62AF05B6-9A0D-4929-9C3C-EB8FCFD76BBB}" srcOrd="0" destOrd="0" presId="urn:microsoft.com/office/officeart/2008/layout/LinedList"/>
    <dgm:cxn modelId="{97CBD495-571A-4ED4-AA12-E0495D6A5DCE}" type="presParOf" srcId="{84CFC0AE-C74B-46E7-9DB0-5E4588A1CE0B}" destId="{527E75FC-5017-471C-B55D-24488EA594CD}" srcOrd="1" destOrd="0" presId="urn:microsoft.com/office/officeart/2008/layout/LinedList"/>
    <dgm:cxn modelId="{E6775B9C-8B73-44F7-AA02-BB180E3BE75A}" type="presParOf" srcId="{527E75FC-5017-471C-B55D-24488EA594CD}" destId="{68AACD5F-CE6A-4616-B652-75831FFE7A0C}" srcOrd="0" destOrd="0" presId="urn:microsoft.com/office/officeart/2008/layout/LinedList"/>
    <dgm:cxn modelId="{408F3299-C1CB-44F2-BEEF-5A6E5A3F03FB}" type="presParOf" srcId="{527E75FC-5017-471C-B55D-24488EA594CD}" destId="{01903ED5-2627-4BAD-9666-D307776F2E50}" srcOrd="1" destOrd="0" presId="urn:microsoft.com/office/officeart/2008/layout/LinedList"/>
    <dgm:cxn modelId="{97AC29DD-F4A6-44A3-AA93-AAB546AE3BEC}" type="presParOf" srcId="{01903ED5-2627-4BAD-9666-D307776F2E50}" destId="{A2AB337A-8155-4415-8A4C-763C6BD13635}" srcOrd="0" destOrd="0" presId="urn:microsoft.com/office/officeart/2008/layout/LinedList"/>
    <dgm:cxn modelId="{72E32CF1-84BA-4323-AC1B-C0FC291D7678}" type="presParOf" srcId="{01903ED5-2627-4BAD-9666-D307776F2E50}" destId="{ADBBDB91-125E-4393-9526-209838C99E3D}" srcOrd="1" destOrd="0" presId="urn:microsoft.com/office/officeart/2008/layout/LinedList"/>
    <dgm:cxn modelId="{840EBB51-0771-4927-9C38-4E9CE3112DD0}" type="presParOf" srcId="{ADBBDB91-125E-4393-9526-209838C99E3D}" destId="{E41AEEC8-D63D-4353-9706-C3959300AE30}" srcOrd="0" destOrd="0" presId="urn:microsoft.com/office/officeart/2008/layout/LinedList"/>
    <dgm:cxn modelId="{A196F838-4235-450E-BC58-F2D5538A26B9}" type="presParOf" srcId="{ADBBDB91-125E-4393-9526-209838C99E3D}" destId="{A9A69E3C-7A7C-42A0-9FDD-1A55782D68E8}" srcOrd="1" destOrd="0" presId="urn:microsoft.com/office/officeart/2008/layout/LinedList"/>
    <dgm:cxn modelId="{E96F0F30-989C-415E-ACD9-7F50960328E7}" type="presParOf" srcId="{ADBBDB91-125E-4393-9526-209838C99E3D}" destId="{C7D6D4C8-74FB-42C7-A0E9-EDA5E507F960}" srcOrd="2" destOrd="0" presId="urn:microsoft.com/office/officeart/2008/layout/LinedList"/>
    <dgm:cxn modelId="{5397CC27-375F-4D8E-8A10-441C2F488E72}" type="presParOf" srcId="{01903ED5-2627-4BAD-9666-D307776F2E50}" destId="{9216E1C3-4F74-4641-A066-FA305EC496F2}" srcOrd="2" destOrd="0" presId="urn:microsoft.com/office/officeart/2008/layout/LinedList"/>
    <dgm:cxn modelId="{7C0D3A1F-C527-42D1-983E-41851151E9E0}" type="presParOf" srcId="{01903ED5-2627-4BAD-9666-D307776F2E50}" destId="{B680CC01-7347-444F-8932-F3A8E5AE24F3}" srcOrd="3" destOrd="0" presId="urn:microsoft.com/office/officeart/2008/layout/LinedList"/>
    <dgm:cxn modelId="{9909FB1F-5FE0-4D95-AEC9-5631B752BD0B}" type="presParOf" srcId="{01903ED5-2627-4BAD-9666-D307776F2E50}" destId="{CB7D36CB-684E-453C-A37A-DE0C96C78441}" srcOrd="4" destOrd="0" presId="urn:microsoft.com/office/officeart/2008/layout/LinedList"/>
    <dgm:cxn modelId="{3085F95F-5E29-491E-984A-8338C3DD21DB}" type="presParOf" srcId="{CB7D36CB-684E-453C-A37A-DE0C96C78441}" destId="{54A3539F-1416-49A5-ABD4-2563D895FD51}" srcOrd="0" destOrd="0" presId="urn:microsoft.com/office/officeart/2008/layout/LinedList"/>
    <dgm:cxn modelId="{51621E12-93E3-4445-90CB-6E9DC1853D56}" type="presParOf" srcId="{CB7D36CB-684E-453C-A37A-DE0C96C78441}" destId="{7B3D8E2F-4B1B-4D73-85A3-1FD88E3874DE}" srcOrd="1" destOrd="0" presId="urn:microsoft.com/office/officeart/2008/layout/LinedList"/>
    <dgm:cxn modelId="{0CB1C60D-38C8-4842-84FC-35234BE8EE3B}" type="presParOf" srcId="{CB7D36CB-684E-453C-A37A-DE0C96C78441}" destId="{26C84C13-83A2-4572-A0C3-F269442F00AE}" srcOrd="2" destOrd="0" presId="urn:microsoft.com/office/officeart/2008/layout/LinedList"/>
    <dgm:cxn modelId="{D419486A-A83A-4AB1-B760-7C65EB402A52}" type="presParOf" srcId="{01903ED5-2627-4BAD-9666-D307776F2E50}" destId="{3DAAA73A-56CE-4BA7-B232-3BF88620507F}" srcOrd="5" destOrd="0" presId="urn:microsoft.com/office/officeart/2008/layout/LinedList"/>
    <dgm:cxn modelId="{734F5CD6-0E46-4D3F-8250-4CEDDD82B1CE}" type="presParOf" srcId="{01903ED5-2627-4BAD-9666-D307776F2E50}" destId="{644D85EE-C57D-4495-9653-0341E64471DD}" srcOrd="6" destOrd="0" presId="urn:microsoft.com/office/officeart/2008/layout/LinedList"/>
    <dgm:cxn modelId="{A8628DF5-98A8-49CF-9956-4916677ACFD8}" type="presParOf" srcId="{01903ED5-2627-4BAD-9666-D307776F2E50}" destId="{79D3F4A2-BCD3-4850-9CE4-F7CA96445A9B}" srcOrd="7" destOrd="0" presId="urn:microsoft.com/office/officeart/2008/layout/LinedList"/>
    <dgm:cxn modelId="{4F26A1C9-2313-47B3-8000-6C6CDED9FBD8}" type="presParOf" srcId="{79D3F4A2-BCD3-4850-9CE4-F7CA96445A9B}" destId="{EA2C1178-857B-4A43-8DFA-9EE0EB7BE089}" srcOrd="0" destOrd="0" presId="urn:microsoft.com/office/officeart/2008/layout/LinedList"/>
    <dgm:cxn modelId="{2E22511C-84AF-4110-B249-A726B75C92C5}" type="presParOf" srcId="{79D3F4A2-BCD3-4850-9CE4-F7CA96445A9B}" destId="{4314F649-6F9A-40EB-815F-CA3D4B6172DD}" srcOrd="1" destOrd="0" presId="urn:microsoft.com/office/officeart/2008/layout/LinedList"/>
    <dgm:cxn modelId="{8B93781C-1FAB-474D-BA0A-5F82224885EF}" type="presParOf" srcId="{79D3F4A2-BCD3-4850-9CE4-F7CA96445A9B}" destId="{809A8A0B-2401-464B-A12F-1CB760B00515}" srcOrd="2" destOrd="0" presId="urn:microsoft.com/office/officeart/2008/layout/LinedList"/>
    <dgm:cxn modelId="{C0973EF8-9468-460F-9F6D-B39854CAC451}" type="presParOf" srcId="{01903ED5-2627-4BAD-9666-D307776F2E50}" destId="{3D52D47F-003A-43D4-A40C-1E27ACE2320C}" srcOrd="8" destOrd="0" presId="urn:microsoft.com/office/officeart/2008/layout/LinedList"/>
    <dgm:cxn modelId="{77C67499-9772-4CDD-8B89-1FD7A7BC724E}" type="presParOf" srcId="{01903ED5-2627-4BAD-9666-D307776F2E50}" destId="{29394C88-D18E-47D7-BF13-F6E6A152454B}" srcOrd="9" destOrd="0" presId="urn:microsoft.com/office/officeart/2008/layout/LinedList"/>
    <dgm:cxn modelId="{3B8BD241-69BC-405D-A204-871BBE5B7263}" type="presParOf" srcId="{01903ED5-2627-4BAD-9666-D307776F2E50}" destId="{D6542F2E-6448-431F-A31C-CB3CEFAB0471}" srcOrd="10" destOrd="0" presId="urn:microsoft.com/office/officeart/2008/layout/LinedList"/>
    <dgm:cxn modelId="{FDEF9578-EB63-4D4A-99A9-B8EC9ACC26B1}" type="presParOf" srcId="{D6542F2E-6448-431F-A31C-CB3CEFAB0471}" destId="{1973F830-74CB-4431-84E5-97A108C7C640}" srcOrd="0" destOrd="0" presId="urn:microsoft.com/office/officeart/2008/layout/LinedList"/>
    <dgm:cxn modelId="{A5F40A29-2997-412C-A48C-9AFC3BED52AE}" type="presParOf" srcId="{D6542F2E-6448-431F-A31C-CB3CEFAB0471}" destId="{8CF2A935-50AD-4084-86AD-714ADF433EAE}" srcOrd="1" destOrd="0" presId="urn:microsoft.com/office/officeart/2008/layout/LinedList"/>
    <dgm:cxn modelId="{C2E127A7-D9E0-45B5-93A5-F19231E76DA6}" type="presParOf" srcId="{D6542F2E-6448-431F-A31C-CB3CEFAB0471}" destId="{77302F20-414B-44B5-9E26-C3648ACFDF1D}" srcOrd="2" destOrd="0" presId="urn:microsoft.com/office/officeart/2008/layout/LinedList"/>
    <dgm:cxn modelId="{FDB218B5-A382-460C-B975-DE6535DBFF4F}" type="presParOf" srcId="{01903ED5-2627-4BAD-9666-D307776F2E50}" destId="{D082055A-75A6-42D5-9FEC-2B2501E2E0F8}" srcOrd="11" destOrd="0" presId="urn:microsoft.com/office/officeart/2008/layout/LinedList"/>
    <dgm:cxn modelId="{23312AC1-B23C-4291-B417-61FD2FB0E8EC}" type="presParOf" srcId="{01903ED5-2627-4BAD-9666-D307776F2E50}" destId="{25EF7F9B-A3D5-4987-A475-BC0ACD0662B3}" srcOrd="12" destOrd="0" presId="urn:microsoft.com/office/officeart/2008/layout/LinedList"/>
    <dgm:cxn modelId="{45BC482F-3FED-43CE-ABBF-89AC992925C7}" type="presParOf" srcId="{84CFC0AE-C74B-46E7-9DB0-5E4588A1CE0B}" destId="{8806A456-679D-4279-BC31-36B221643067}" srcOrd="2" destOrd="0" presId="urn:microsoft.com/office/officeart/2008/layout/LinedList"/>
    <dgm:cxn modelId="{7886F42F-CF7A-4C14-B1D2-0957A2A8AAA0}" type="presParOf" srcId="{84CFC0AE-C74B-46E7-9DB0-5E4588A1CE0B}" destId="{51541F11-F813-4ABA-8559-67DB89263453}" srcOrd="3" destOrd="0" presId="urn:microsoft.com/office/officeart/2008/layout/LinedList"/>
    <dgm:cxn modelId="{70E03BB6-825E-4356-A412-790E154A045E}" type="presParOf" srcId="{51541F11-F813-4ABA-8559-67DB89263453}" destId="{470B70F7-309F-4993-8304-3589794D8AB9}" srcOrd="0" destOrd="0" presId="urn:microsoft.com/office/officeart/2008/layout/LinedList"/>
    <dgm:cxn modelId="{CCF64BD9-496D-4B4A-A449-89B4DA68037C}" type="presParOf" srcId="{51541F11-F813-4ABA-8559-67DB89263453}" destId="{B0D9C031-CC48-427D-8105-B18F586291D6}" srcOrd="1" destOrd="0" presId="urn:microsoft.com/office/officeart/2008/layout/LinedList"/>
    <dgm:cxn modelId="{BC42AC51-FF17-472C-8307-AA6769B15D21}" type="presParOf" srcId="{B0D9C031-CC48-427D-8105-B18F586291D6}" destId="{8FA195BD-1BD6-4C44-9EB1-A379D688F03A}" srcOrd="0" destOrd="0" presId="urn:microsoft.com/office/officeart/2008/layout/LinedList"/>
    <dgm:cxn modelId="{C5D892B7-4D40-4217-8BE8-8BE8FEBE562B}" type="presParOf" srcId="{B0D9C031-CC48-427D-8105-B18F586291D6}" destId="{084916FB-E1D7-498E-812B-B8F8A3C44147}" srcOrd="1" destOrd="0" presId="urn:microsoft.com/office/officeart/2008/layout/LinedList"/>
    <dgm:cxn modelId="{A8EC4A0D-32E2-4F51-886B-87C6207249E1}" type="presParOf" srcId="{084916FB-E1D7-498E-812B-B8F8A3C44147}" destId="{33B77CC4-05E9-43A7-9C95-0C31B5CDAA9C}" srcOrd="0" destOrd="0" presId="urn:microsoft.com/office/officeart/2008/layout/LinedList"/>
    <dgm:cxn modelId="{A6319713-A70A-4168-BA63-825CDBB22FF7}" type="presParOf" srcId="{084916FB-E1D7-498E-812B-B8F8A3C44147}" destId="{B6E0B5A4-4CFD-4EA7-B853-A0E32672BA95}" srcOrd="1" destOrd="0" presId="urn:microsoft.com/office/officeart/2008/layout/LinedList"/>
    <dgm:cxn modelId="{6321146D-CB2F-4EC6-9E75-38387423432E}" type="presParOf" srcId="{084916FB-E1D7-498E-812B-B8F8A3C44147}" destId="{9FBC52BD-D180-407C-B202-7F3284A9CCC5}" srcOrd="2" destOrd="0" presId="urn:microsoft.com/office/officeart/2008/layout/LinedList"/>
    <dgm:cxn modelId="{4E36790E-16C1-4A7E-BD1C-452430D16DEE}" type="presParOf" srcId="{B0D9C031-CC48-427D-8105-B18F586291D6}" destId="{9C88047E-7941-4576-BC79-595C21F09FDB}" srcOrd="2" destOrd="0" presId="urn:microsoft.com/office/officeart/2008/layout/LinedList"/>
    <dgm:cxn modelId="{C33B2EBA-5596-4FA4-AF0A-81FCCC812E8C}" type="presParOf" srcId="{B0D9C031-CC48-427D-8105-B18F586291D6}" destId="{287D573C-A760-4673-A111-E6F4C3627A5A}" srcOrd="3"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11DA660D-BCF2-4776-92A8-C0E81E655E39}" type="doc">
      <dgm:prSet loTypeId="urn:microsoft.com/office/officeart/2005/8/layout/lProcess3" loCatId="process" qsTypeId="urn:microsoft.com/office/officeart/2005/8/quickstyle/simple3" qsCatId="simple" csTypeId="urn:microsoft.com/office/officeart/2005/8/colors/accent3_2" csCatId="accent3"/>
      <dgm:spPr/>
      <dgm:t>
        <a:bodyPr/>
        <a:lstStyle/>
        <a:p>
          <a:endParaRPr lang="en-US"/>
        </a:p>
      </dgm:t>
    </dgm:pt>
    <dgm:pt modelId="{79FE038A-946B-4625-A206-9D5A4E1045EE}">
      <dgm:prSet/>
      <dgm:spPr/>
      <dgm:t>
        <a:bodyPr/>
        <a:lstStyle/>
        <a:p>
          <a:pPr rtl="0"/>
          <a:r>
            <a:rPr lang="en-US" b="0" smtClean="0"/>
            <a:t>… is an incentive to the performance of an efficient but not an inefficient contract  </a:t>
          </a:r>
          <a:endParaRPr lang="fi-FI"/>
        </a:p>
      </dgm:t>
    </dgm:pt>
    <dgm:pt modelId="{1AFF1F60-4576-4859-9338-C97DEA6B70A4}" type="parTrans" cxnId="{892F0CD1-740D-4B3E-A78A-E6D9C3C329DE}">
      <dgm:prSet/>
      <dgm:spPr/>
      <dgm:t>
        <a:bodyPr/>
        <a:lstStyle/>
        <a:p>
          <a:endParaRPr lang="en-US"/>
        </a:p>
      </dgm:t>
    </dgm:pt>
    <dgm:pt modelId="{5365B26F-EB90-44DC-8C06-CDE2CA7EC338}" type="sibTrans" cxnId="{892F0CD1-740D-4B3E-A78A-E6D9C3C329DE}">
      <dgm:prSet/>
      <dgm:spPr/>
      <dgm:t>
        <a:bodyPr/>
        <a:lstStyle/>
        <a:p>
          <a:endParaRPr lang="en-US"/>
        </a:p>
      </dgm:t>
    </dgm:pt>
    <dgm:pt modelId="{8AF5E3AB-2DEB-4FF9-94A8-18F3DF262DEF}">
      <dgm:prSet/>
      <dgm:spPr/>
      <dgm:t>
        <a:bodyPr/>
        <a:lstStyle/>
        <a:p>
          <a:pPr rtl="0"/>
          <a:r>
            <a:rPr lang="en-US" b="0" smtClean="0"/>
            <a:t>… is achieved best by finding a proper structure of legal sanctions: </a:t>
          </a:r>
          <a:endParaRPr lang="fi-FI"/>
        </a:p>
      </dgm:t>
    </dgm:pt>
    <dgm:pt modelId="{FA3F03AD-CC23-44F8-B14D-2B4D77C6F5DF}" type="parTrans" cxnId="{DB1080ED-6EFF-478B-9954-81436809351F}">
      <dgm:prSet/>
      <dgm:spPr/>
      <dgm:t>
        <a:bodyPr/>
        <a:lstStyle/>
        <a:p>
          <a:endParaRPr lang="en-US"/>
        </a:p>
      </dgm:t>
    </dgm:pt>
    <dgm:pt modelId="{E09CF9EF-8C5B-453C-BA92-51814BAD65EF}" type="sibTrans" cxnId="{DB1080ED-6EFF-478B-9954-81436809351F}">
      <dgm:prSet/>
      <dgm:spPr/>
      <dgm:t>
        <a:bodyPr/>
        <a:lstStyle/>
        <a:p>
          <a:endParaRPr lang="en-US"/>
        </a:p>
      </dgm:t>
    </dgm:pt>
    <dgm:pt modelId="{1E80CE14-424D-430F-88B2-19B7F7DCD280}">
      <dgm:prSet/>
      <dgm:spPr/>
      <dgm:t>
        <a:bodyPr/>
        <a:lstStyle/>
        <a:p>
          <a:pPr rtl="0"/>
          <a:r>
            <a:rPr lang="en-US" smtClean="0"/>
            <a:t>right of rescission of the contract </a:t>
          </a:r>
          <a:endParaRPr lang="fi-FI"/>
        </a:p>
      </dgm:t>
    </dgm:pt>
    <dgm:pt modelId="{42342D51-415F-40DE-95B5-A5BADE3821B4}" type="parTrans" cxnId="{5B3EAC59-1E3D-4590-9222-CA15192FDDF8}">
      <dgm:prSet/>
      <dgm:spPr/>
      <dgm:t>
        <a:bodyPr/>
        <a:lstStyle/>
        <a:p>
          <a:endParaRPr lang="en-US"/>
        </a:p>
      </dgm:t>
    </dgm:pt>
    <dgm:pt modelId="{44718FA8-A570-4F53-BB79-5627EFF88C5A}" type="sibTrans" cxnId="{5B3EAC59-1E3D-4590-9222-CA15192FDDF8}">
      <dgm:prSet/>
      <dgm:spPr/>
      <dgm:t>
        <a:bodyPr/>
        <a:lstStyle/>
        <a:p>
          <a:endParaRPr lang="en-US"/>
        </a:p>
      </dgm:t>
    </dgm:pt>
    <dgm:pt modelId="{9F61E867-28A5-4E2D-A008-5B3B1D84E7B2}">
      <dgm:prSet/>
      <dgm:spPr/>
      <dgm:t>
        <a:bodyPr/>
        <a:lstStyle/>
        <a:p>
          <a:pPr rtl="0"/>
          <a:r>
            <a:rPr lang="en-US" smtClean="0"/>
            <a:t>damages, liquidated damages</a:t>
          </a:r>
          <a:endParaRPr lang="fi-FI"/>
        </a:p>
      </dgm:t>
    </dgm:pt>
    <dgm:pt modelId="{5227E209-CF65-48AF-9B1E-386F504BE2F6}" type="parTrans" cxnId="{D18101DB-78F1-4365-B422-BF2801723161}">
      <dgm:prSet/>
      <dgm:spPr/>
      <dgm:t>
        <a:bodyPr/>
        <a:lstStyle/>
        <a:p>
          <a:endParaRPr lang="en-US"/>
        </a:p>
      </dgm:t>
    </dgm:pt>
    <dgm:pt modelId="{B6C016A3-2963-4F0F-8F84-F4BD90E93800}" type="sibTrans" cxnId="{D18101DB-78F1-4365-B422-BF2801723161}">
      <dgm:prSet/>
      <dgm:spPr/>
      <dgm:t>
        <a:bodyPr/>
        <a:lstStyle/>
        <a:p>
          <a:endParaRPr lang="en-US"/>
        </a:p>
      </dgm:t>
    </dgm:pt>
    <dgm:pt modelId="{02AED02E-4FD7-41C4-967C-219728627756}">
      <dgm:prSet/>
      <dgm:spPr/>
      <dgm:t>
        <a:bodyPr/>
        <a:lstStyle/>
        <a:p>
          <a:pPr rtl="0"/>
          <a:r>
            <a:rPr lang="en-US" smtClean="0"/>
            <a:t>reduction of price </a:t>
          </a:r>
          <a:endParaRPr lang="fi-FI"/>
        </a:p>
      </dgm:t>
    </dgm:pt>
    <dgm:pt modelId="{FB24BFD9-8B6B-4C8F-A7A8-B504EF1C08A3}" type="parTrans" cxnId="{D9CB89D3-A69A-487B-B7A6-12D4D1A2AF7D}">
      <dgm:prSet/>
      <dgm:spPr/>
      <dgm:t>
        <a:bodyPr/>
        <a:lstStyle/>
        <a:p>
          <a:endParaRPr lang="en-US"/>
        </a:p>
      </dgm:t>
    </dgm:pt>
    <dgm:pt modelId="{1C0D140C-CE0D-4C58-B049-F3DB2502DCA9}" type="sibTrans" cxnId="{D9CB89D3-A69A-487B-B7A6-12D4D1A2AF7D}">
      <dgm:prSet/>
      <dgm:spPr/>
      <dgm:t>
        <a:bodyPr/>
        <a:lstStyle/>
        <a:p>
          <a:endParaRPr lang="en-US"/>
        </a:p>
      </dgm:t>
    </dgm:pt>
    <dgm:pt modelId="{971AFCA2-4B8E-4BA3-B87A-BAEDC393CC13}">
      <dgm:prSet/>
      <dgm:spPr/>
      <dgm:t>
        <a:bodyPr/>
        <a:lstStyle/>
        <a:p>
          <a:pPr rtl="0"/>
          <a:r>
            <a:rPr lang="en-US" smtClean="0"/>
            <a:t>right to retain one’s own performance etc.  </a:t>
          </a:r>
          <a:endParaRPr lang="fi-FI"/>
        </a:p>
      </dgm:t>
    </dgm:pt>
    <dgm:pt modelId="{3FCDA0A1-DAF3-4742-873A-B2DD81A311BC}" type="parTrans" cxnId="{42D14D32-F29D-49B4-86CA-0177798A0B88}">
      <dgm:prSet/>
      <dgm:spPr/>
      <dgm:t>
        <a:bodyPr/>
        <a:lstStyle/>
        <a:p>
          <a:endParaRPr lang="en-US"/>
        </a:p>
      </dgm:t>
    </dgm:pt>
    <dgm:pt modelId="{8D72FB50-3A24-4D35-A16C-1B11E76D447F}" type="sibTrans" cxnId="{42D14D32-F29D-49B4-86CA-0177798A0B88}">
      <dgm:prSet/>
      <dgm:spPr/>
      <dgm:t>
        <a:bodyPr/>
        <a:lstStyle/>
        <a:p>
          <a:endParaRPr lang="en-US"/>
        </a:p>
      </dgm:t>
    </dgm:pt>
    <dgm:pt modelId="{923D38E8-DD97-4C34-A298-3CCCCE0897BA}" type="pres">
      <dgm:prSet presAssocID="{11DA660D-BCF2-4776-92A8-C0E81E655E39}" presName="Name0" presStyleCnt="0">
        <dgm:presLayoutVars>
          <dgm:chPref val="3"/>
          <dgm:dir/>
          <dgm:animLvl val="lvl"/>
          <dgm:resizeHandles/>
        </dgm:presLayoutVars>
      </dgm:prSet>
      <dgm:spPr/>
      <dgm:t>
        <a:bodyPr/>
        <a:lstStyle/>
        <a:p>
          <a:endParaRPr lang="en-US"/>
        </a:p>
      </dgm:t>
    </dgm:pt>
    <dgm:pt modelId="{12A513EB-D6E1-4BAE-B42D-6C58F7AD8679}" type="pres">
      <dgm:prSet presAssocID="{79FE038A-946B-4625-A206-9D5A4E1045EE}" presName="horFlow" presStyleCnt="0"/>
      <dgm:spPr/>
    </dgm:pt>
    <dgm:pt modelId="{1D8234AC-1E71-47AF-8134-43D2260D0B1D}" type="pres">
      <dgm:prSet presAssocID="{79FE038A-946B-4625-A206-9D5A4E1045EE}" presName="bigChev" presStyleLbl="node1" presStyleIdx="0" presStyleCnt="2"/>
      <dgm:spPr/>
      <dgm:t>
        <a:bodyPr/>
        <a:lstStyle/>
        <a:p>
          <a:endParaRPr lang="en-US"/>
        </a:p>
      </dgm:t>
    </dgm:pt>
    <dgm:pt modelId="{02305055-AA38-4003-AB3C-0935D1E8A6C4}" type="pres">
      <dgm:prSet presAssocID="{79FE038A-946B-4625-A206-9D5A4E1045EE}" presName="vSp" presStyleCnt="0"/>
      <dgm:spPr/>
    </dgm:pt>
    <dgm:pt modelId="{7239D90A-2A4B-4C8E-A2A3-9EB50071E1E7}" type="pres">
      <dgm:prSet presAssocID="{8AF5E3AB-2DEB-4FF9-94A8-18F3DF262DEF}" presName="horFlow" presStyleCnt="0"/>
      <dgm:spPr/>
    </dgm:pt>
    <dgm:pt modelId="{C07FAE9B-BE44-4ECB-B3D6-DFA2211219CB}" type="pres">
      <dgm:prSet presAssocID="{8AF5E3AB-2DEB-4FF9-94A8-18F3DF262DEF}" presName="bigChev" presStyleLbl="node1" presStyleIdx="1" presStyleCnt="2"/>
      <dgm:spPr/>
      <dgm:t>
        <a:bodyPr/>
        <a:lstStyle/>
        <a:p>
          <a:endParaRPr lang="en-US"/>
        </a:p>
      </dgm:t>
    </dgm:pt>
    <dgm:pt modelId="{A6AA7211-4DE5-4115-930E-C9E837829CD9}" type="pres">
      <dgm:prSet presAssocID="{42342D51-415F-40DE-95B5-A5BADE3821B4}" presName="parTrans" presStyleCnt="0"/>
      <dgm:spPr/>
    </dgm:pt>
    <dgm:pt modelId="{CA28C0DA-4290-4CE2-AEFE-CA8621395F20}" type="pres">
      <dgm:prSet presAssocID="{1E80CE14-424D-430F-88B2-19B7F7DCD280}" presName="node" presStyleLbl="alignAccFollowNode1" presStyleIdx="0" presStyleCnt="4">
        <dgm:presLayoutVars>
          <dgm:bulletEnabled val="1"/>
        </dgm:presLayoutVars>
      </dgm:prSet>
      <dgm:spPr/>
      <dgm:t>
        <a:bodyPr/>
        <a:lstStyle/>
        <a:p>
          <a:endParaRPr lang="en-US"/>
        </a:p>
      </dgm:t>
    </dgm:pt>
    <dgm:pt modelId="{635CE0AD-1249-4EA6-9F60-8DA77412B4C1}" type="pres">
      <dgm:prSet presAssocID="{44718FA8-A570-4F53-BB79-5627EFF88C5A}" presName="sibTrans" presStyleCnt="0"/>
      <dgm:spPr/>
    </dgm:pt>
    <dgm:pt modelId="{6B0B1F1A-54D5-417B-95B4-DE02EE883767}" type="pres">
      <dgm:prSet presAssocID="{9F61E867-28A5-4E2D-A008-5B3B1D84E7B2}" presName="node" presStyleLbl="alignAccFollowNode1" presStyleIdx="1" presStyleCnt="4">
        <dgm:presLayoutVars>
          <dgm:bulletEnabled val="1"/>
        </dgm:presLayoutVars>
      </dgm:prSet>
      <dgm:spPr/>
      <dgm:t>
        <a:bodyPr/>
        <a:lstStyle/>
        <a:p>
          <a:endParaRPr lang="en-US"/>
        </a:p>
      </dgm:t>
    </dgm:pt>
    <dgm:pt modelId="{2FB61308-FC46-4C27-A5A3-D07D3DD9B632}" type="pres">
      <dgm:prSet presAssocID="{B6C016A3-2963-4F0F-8F84-F4BD90E93800}" presName="sibTrans" presStyleCnt="0"/>
      <dgm:spPr/>
    </dgm:pt>
    <dgm:pt modelId="{129A5729-0DAB-4D84-8E21-139C6388A590}" type="pres">
      <dgm:prSet presAssocID="{02AED02E-4FD7-41C4-967C-219728627756}" presName="node" presStyleLbl="alignAccFollowNode1" presStyleIdx="2" presStyleCnt="4">
        <dgm:presLayoutVars>
          <dgm:bulletEnabled val="1"/>
        </dgm:presLayoutVars>
      </dgm:prSet>
      <dgm:spPr/>
      <dgm:t>
        <a:bodyPr/>
        <a:lstStyle/>
        <a:p>
          <a:endParaRPr lang="en-US"/>
        </a:p>
      </dgm:t>
    </dgm:pt>
    <dgm:pt modelId="{BC6572F4-C188-415B-867C-2F958E36E15C}" type="pres">
      <dgm:prSet presAssocID="{1C0D140C-CE0D-4C58-B049-F3DB2502DCA9}" presName="sibTrans" presStyleCnt="0"/>
      <dgm:spPr/>
    </dgm:pt>
    <dgm:pt modelId="{E37EB1A7-1910-493A-A7CE-B0503DEF6705}" type="pres">
      <dgm:prSet presAssocID="{971AFCA2-4B8E-4BA3-B87A-BAEDC393CC13}" presName="node" presStyleLbl="alignAccFollowNode1" presStyleIdx="3" presStyleCnt="4">
        <dgm:presLayoutVars>
          <dgm:bulletEnabled val="1"/>
        </dgm:presLayoutVars>
      </dgm:prSet>
      <dgm:spPr/>
      <dgm:t>
        <a:bodyPr/>
        <a:lstStyle/>
        <a:p>
          <a:endParaRPr lang="en-US"/>
        </a:p>
      </dgm:t>
    </dgm:pt>
  </dgm:ptLst>
  <dgm:cxnLst>
    <dgm:cxn modelId="{79E90C12-7E07-4A82-8383-0C6B45B087CB}" type="presOf" srcId="{9F61E867-28A5-4E2D-A008-5B3B1D84E7B2}" destId="{6B0B1F1A-54D5-417B-95B4-DE02EE883767}" srcOrd="0" destOrd="0" presId="urn:microsoft.com/office/officeart/2005/8/layout/lProcess3"/>
    <dgm:cxn modelId="{D9CB89D3-A69A-487B-B7A6-12D4D1A2AF7D}" srcId="{8AF5E3AB-2DEB-4FF9-94A8-18F3DF262DEF}" destId="{02AED02E-4FD7-41C4-967C-219728627756}" srcOrd="2" destOrd="0" parTransId="{FB24BFD9-8B6B-4C8F-A7A8-B504EF1C08A3}" sibTransId="{1C0D140C-CE0D-4C58-B049-F3DB2502DCA9}"/>
    <dgm:cxn modelId="{D18101DB-78F1-4365-B422-BF2801723161}" srcId="{8AF5E3AB-2DEB-4FF9-94A8-18F3DF262DEF}" destId="{9F61E867-28A5-4E2D-A008-5B3B1D84E7B2}" srcOrd="1" destOrd="0" parTransId="{5227E209-CF65-48AF-9B1E-386F504BE2F6}" sibTransId="{B6C016A3-2963-4F0F-8F84-F4BD90E93800}"/>
    <dgm:cxn modelId="{892F0CD1-740D-4B3E-A78A-E6D9C3C329DE}" srcId="{11DA660D-BCF2-4776-92A8-C0E81E655E39}" destId="{79FE038A-946B-4625-A206-9D5A4E1045EE}" srcOrd="0" destOrd="0" parTransId="{1AFF1F60-4576-4859-9338-C97DEA6B70A4}" sibTransId="{5365B26F-EB90-44DC-8C06-CDE2CA7EC338}"/>
    <dgm:cxn modelId="{8C2C06BF-B1C5-4124-859A-B31298B4CE08}" type="presOf" srcId="{02AED02E-4FD7-41C4-967C-219728627756}" destId="{129A5729-0DAB-4D84-8E21-139C6388A590}" srcOrd="0" destOrd="0" presId="urn:microsoft.com/office/officeart/2005/8/layout/lProcess3"/>
    <dgm:cxn modelId="{DB1080ED-6EFF-478B-9954-81436809351F}" srcId="{11DA660D-BCF2-4776-92A8-C0E81E655E39}" destId="{8AF5E3AB-2DEB-4FF9-94A8-18F3DF262DEF}" srcOrd="1" destOrd="0" parTransId="{FA3F03AD-CC23-44F8-B14D-2B4D77C6F5DF}" sibTransId="{E09CF9EF-8C5B-453C-BA92-51814BAD65EF}"/>
    <dgm:cxn modelId="{A20853F5-BE54-405F-9204-D5322B26A450}" type="presOf" srcId="{8AF5E3AB-2DEB-4FF9-94A8-18F3DF262DEF}" destId="{C07FAE9B-BE44-4ECB-B3D6-DFA2211219CB}" srcOrd="0" destOrd="0" presId="urn:microsoft.com/office/officeart/2005/8/layout/lProcess3"/>
    <dgm:cxn modelId="{DF71E6B4-ABC0-4D52-BCB8-14BB94A8BF67}" type="presOf" srcId="{971AFCA2-4B8E-4BA3-B87A-BAEDC393CC13}" destId="{E37EB1A7-1910-493A-A7CE-B0503DEF6705}" srcOrd="0" destOrd="0" presId="urn:microsoft.com/office/officeart/2005/8/layout/lProcess3"/>
    <dgm:cxn modelId="{42D14D32-F29D-49B4-86CA-0177798A0B88}" srcId="{8AF5E3AB-2DEB-4FF9-94A8-18F3DF262DEF}" destId="{971AFCA2-4B8E-4BA3-B87A-BAEDC393CC13}" srcOrd="3" destOrd="0" parTransId="{3FCDA0A1-DAF3-4742-873A-B2DD81A311BC}" sibTransId="{8D72FB50-3A24-4D35-A16C-1B11E76D447F}"/>
    <dgm:cxn modelId="{1D678B89-1066-470B-8061-49B8DD6DEA88}" type="presOf" srcId="{1E80CE14-424D-430F-88B2-19B7F7DCD280}" destId="{CA28C0DA-4290-4CE2-AEFE-CA8621395F20}" srcOrd="0" destOrd="0" presId="urn:microsoft.com/office/officeart/2005/8/layout/lProcess3"/>
    <dgm:cxn modelId="{5B3EAC59-1E3D-4590-9222-CA15192FDDF8}" srcId="{8AF5E3AB-2DEB-4FF9-94A8-18F3DF262DEF}" destId="{1E80CE14-424D-430F-88B2-19B7F7DCD280}" srcOrd="0" destOrd="0" parTransId="{42342D51-415F-40DE-95B5-A5BADE3821B4}" sibTransId="{44718FA8-A570-4F53-BB79-5627EFF88C5A}"/>
    <dgm:cxn modelId="{041B8D4B-F998-4090-904B-ABA0C46A087E}" type="presOf" srcId="{11DA660D-BCF2-4776-92A8-C0E81E655E39}" destId="{923D38E8-DD97-4C34-A298-3CCCCE0897BA}" srcOrd="0" destOrd="0" presId="urn:microsoft.com/office/officeart/2005/8/layout/lProcess3"/>
    <dgm:cxn modelId="{C3B87671-ECBD-4961-AC2E-8F831E0C571B}" type="presOf" srcId="{79FE038A-946B-4625-A206-9D5A4E1045EE}" destId="{1D8234AC-1E71-47AF-8134-43D2260D0B1D}" srcOrd="0" destOrd="0" presId="urn:microsoft.com/office/officeart/2005/8/layout/lProcess3"/>
    <dgm:cxn modelId="{E15D2D1F-150F-4AE2-A865-14AE20B3FB9E}" type="presParOf" srcId="{923D38E8-DD97-4C34-A298-3CCCCE0897BA}" destId="{12A513EB-D6E1-4BAE-B42D-6C58F7AD8679}" srcOrd="0" destOrd="0" presId="urn:microsoft.com/office/officeart/2005/8/layout/lProcess3"/>
    <dgm:cxn modelId="{189FAA2F-7982-4BC0-B115-201991C28432}" type="presParOf" srcId="{12A513EB-D6E1-4BAE-B42D-6C58F7AD8679}" destId="{1D8234AC-1E71-47AF-8134-43D2260D0B1D}" srcOrd="0" destOrd="0" presId="urn:microsoft.com/office/officeart/2005/8/layout/lProcess3"/>
    <dgm:cxn modelId="{6C2DEAB0-2E27-4ED9-8469-A23B6396FB76}" type="presParOf" srcId="{923D38E8-DD97-4C34-A298-3CCCCE0897BA}" destId="{02305055-AA38-4003-AB3C-0935D1E8A6C4}" srcOrd="1" destOrd="0" presId="urn:microsoft.com/office/officeart/2005/8/layout/lProcess3"/>
    <dgm:cxn modelId="{C08601C8-32AE-4687-9730-ED239541263F}" type="presParOf" srcId="{923D38E8-DD97-4C34-A298-3CCCCE0897BA}" destId="{7239D90A-2A4B-4C8E-A2A3-9EB50071E1E7}" srcOrd="2" destOrd="0" presId="urn:microsoft.com/office/officeart/2005/8/layout/lProcess3"/>
    <dgm:cxn modelId="{D8C2A404-D123-48A9-B4F6-9D5C5754C97D}" type="presParOf" srcId="{7239D90A-2A4B-4C8E-A2A3-9EB50071E1E7}" destId="{C07FAE9B-BE44-4ECB-B3D6-DFA2211219CB}" srcOrd="0" destOrd="0" presId="urn:microsoft.com/office/officeart/2005/8/layout/lProcess3"/>
    <dgm:cxn modelId="{678AEB09-D8A5-4FB1-AD00-0E830C660305}" type="presParOf" srcId="{7239D90A-2A4B-4C8E-A2A3-9EB50071E1E7}" destId="{A6AA7211-4DE5-4115-930E-C9E837829CD9}" srcOrd="1" destOrd="0" presId="urn:microsoft.com/office/officeart/2005/8/layout/lProcess3"/>
    <dgm:cxn modelId="{11429009-262A-44FF-BB65-7DA799078FF2}" type="presParOf" srcId="{7239D90A-2A4B-4C8E-A2A3-9EB50071E1E7}" destId="{CA28C0DA-4290-4CE2-AEFE-CA8621395F20}" srcOrd="2" destOrd="0" presId="urn:microsoft.com/office/officeart/2005/8/layout/lProcess3"/>
    <dgm:cxn modelId="{01920862-1ED9-41CA-B9D4-D87C0B633EB0}" type="presParOf" srcId="{7239D90A-2A4B-4C8E-A2A3-9EB50071E1E7}" destId="{635CE0AD-1249-4EA6-9F60-8DA77412B4C1}" srcOrd="3" destOrd="0" presId="urn:microsoft.com/office/officeart/2005/8/layout/lProcess3"/>
    <dgm:cxn modelId="{B7571204-12F0-493A-8170-2D5875F57867}" type="presParOf" srcId="{7239D90A-2A4B-4C8E-A2A3-9EB50071E1E7}" destId="{6B0B1F1A-54D5-417B-95B4-DE02EE883767}" srcOrd="4" destOrd="0" presId="urn:microsoft.com/office/officeart/2005/8/layout/lProcess3"/>
    <dgm:cxn modelId="{76B9DB8C-AFF3-41FB-8F55-A66C7AE21789}" type="presParOf" srcId="{7239D90A-2A4B-4C8E-A2A3-9EB50071E1E7}" destId="{2FB61308-FC46-4C27-A5A3-D07D3DD9B632}" srcOrd="5" destOrd="0" presId="urn:microsoft.com/office/officeart/2005/8/layout/lProcess3"/>
    <dgm:cxn modelId="{EF4CA520-A056-4CAB-BC27-8A8E720D7897}" type="presParOf" srcId="{7239D90A-2A4B-4C8E-A2A3-9EB50071E1E7}" destId="{129A5729-0DAB-4D84-8E21-139C6388A590}" srcOrd="6" destOrd="0" presId="urn:microsoft.com/office/officeart/2005/8/layout/lProcess3"/>
    <dgm:cxn modelId="{D8A239FF-FFA7-4697-8BB9-905566021BDD}" type="presParOf" srcId="{7239D90A-2A4B-4C8E-A2A3-9EB50071E1E7}" destId="{BC6572F4-C188-415B-867C-2F958E36E15C}" srcOrd="7" destOrd="0" presId="urn:microsoft.com/office/officeart/2005/8/layout/lProcess3"/>
    <dgm:cxn modelId="{9B452DA8-E397-43DC-B381-7B4AA6F01F1B}" type="presParOf" srcId="{7239D90A-2A4B-4C8E-A2A3-9EB50071E1E7}" destId="{E37EB1A7-1910-493A-A7CE-B0503DEF6705}" srcOrd="8"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64FD2433-F430-4A6A-82D5-313667422E12}"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en-US"/>
        </a:p>
      </dgm:t>
    </dgm:pt>
    <dgm:pt modelId="{F27EC3FE-235C-4E38-B2A0-3DE3C628A8EA}">
      <dgm:prSet/>
      <dgm:spPr/>
      <dgm:t>
        <a:bodyPr/>
        <a:lstStyle/>
        <a:p>
          <a:pPr rtl="0"/>
          <a:r>
            <a:rPr lang="en-US" b="0" smtClean="0"/>
            <a:t>Expectation value / interest</a:t>
          </a:r>
          <a:endParaRPr lang="fi-FI"/>
        </a:p>
      </dgm:t>
    </dgm:pt>
    <dgm:pt modelId="{6055F39E-C1E8-4FF3-91AA-AF634F486695}" type="parTrans" cxnId="{A7C95D38-B4B0-4EA8-BD01-9B9A4CA43518}">
      <dgm:prSet/>
      <dgm:spPr/>
      <dgm:t>
        <a:bodyPr/>
        <a:lstStyle/>
        <a:p>
          <a:endParaRPr lang="en-US"/>
        </a:p>
      </dgm:t>
    </dgm:pt>
    <dgm:pt modelId="{AA72A880-908C-46EB-B376-93A2A1637DD2}" type="sibTrans" cxnId="{A7C95D38-B4B0-4EA8-BD01-9B9A4CA43518}">
      <dgm:prSet/>
      <dgm:spPr/>
      <dgm:t>
        <a:bodyPr/>
        <a:lstStyle/>
        <a:p>
          <a:endParaRPr lang="en-US"/>
        </a:p>
      </dgm:t>
    </dgm:pt>
    <dgm:pt modelId="{3B24EACC-0BA1-444D-93EF-84B9B3A30C3F}">
      <dgm:prSet/>
      <dgm:spPr/>
      <dgm:t>
        <a:bodyPr/>
        <a:lstStyle/>
        <a:p>
          <a:pPr rtl="0"/>
          <a:r>
            <a:rPr lang="en-US" smtClean="0"/>
            <a:t>the added value from the contract to a party </a:t>
          </a:r>
          <a:endParaRPr lang="fi-FI"/>
        </a:p>
      </dgm:t>
    </dgm:pt>
    <dgm:pt modelId="{91842E8C-4FE1-48DC-855C-9926BEE44F8D}" type="parTrans" cxnId="{940225CD-14E3-44BD-AD54-D9EF4CA24739}">
      <dgm:prSet/>
      <dgm:spPr/>
      <dgm:t>
        <a:bodyPr/>
        <a:lstStyle/>
        <a:p>
          <a:endParaRPr lang="en-US"/>
        </a:p>
      </dgm:t>
    </dgm:pt>
    <dgm:pt modelId="{01D484CD-5A64-41C5-96B6-38494A7E99C4}" type="sibTrans" cxnId="{940225CD-14E3-44BD-AD54-D9EF4CA24739}">
      <dgm:prSet/>
      <dgm:spPr/>
      <dgm:t>
        <a:bodyPr/>
        <a:lstStyle/>
        <a:p>
          <a:endParaRPr lang="en-US"/>
        </a:p>
      </dgm:t>
    </dgm:pt>
    <dgm:pt modelId="{2C868938-4629-4FB9-B088-B98CDBBF500E}">
      <dgm:prSet/>
      <dgm:spPr/>
      <dgm:t>
        <a:bodyPr/>
        <a:lstStyle/>
        <a:p>
          <a:pPr rtl="0"/>
          <a:r>
            <a:rPr lang="en-US" smtClean="0"/>
            <a:t>the so-called commitment rationality is protected </a:t>
          </a:r>
          <a:endParaRPr lang="fi-FI"/>
        </a:p>
      </dgm:t>
    </dgm:pt>
    <dgm:pt modelId="{A93B5F94-B146-413B-998A-19E1EEE416B9}" type="parTrans" cxnId="{F3C0ABF8-31CB-4EC3-A8F6-36BBDEB087A4}">
      <dgm:prSet/>
      <dgm:spPr/>
      <dgm:t>
        <a:bodyPr/>
        <a:lstStyle/>
        <a:p>
          <a:endParaRPr lang="en-US"/>
        </a:p>
      </dgm:t>
    </dgm:pt>
    <dgm:pt modelId="{2981F2EE-F1CF-42EF-9D2F-D6ACE02AF8FB}" type="sibTrans" cxnId="{F3C0ABF8-31CB-4EC3-A8F6-36BBDEB087A4}">
      <dgm:prSet/>
      <dgm:spPr/>
      <dgm:t>
        <a:bodyPr/>
        <a:lstStyle/>
        <a:p>
          <a:endParaRPr lang="en-US"/>
        </a:p>
      </dgm:t>
    </dgm:pt>
    <dgm:pt modelId="{40E1DA94-2484-40B0-B12C-22879EB4D406}">
      <dgm:prSet/>
      <dgm:spPr/>
      <dgm:t>
        <a:bodyPr/>
        <a:lstStyle/>
        <a:p>
          <a:pPr rtl="0"/>
          <a:r>
            <a:rPr lang="en-US" smtClean="0"/>
            <a:t>productivity   </a:t>
          </a:r>
          <a:endParaRPr lang="fi-FI"/>
        </a:p>
      </dgm:t>
    </dgm:pt>
    <dgm:pt modelId="{EDC9FC0B-EA5D-40BA-8EC1-227AA3DBBDAF}" type="parTrans" cxnId="{76EE6F24-A071-49DF-A9F1-0A3CC924168E}">
      <dgm:prSet/>
      <dgm:spPr/>
      <dgm:t>
        <a:bodyPr/>
        <a:lstStyle/>
        <a:p>
          <a:endParaRPr lang="en-US"/>
        </a:p>
      </dgm:t>
    </dgm:pt>
    <dgm:pt modelId="{9549C09D-965E-4593-B76C-9A4C28804051}" type="sibTrans" cxnId="{76EE6F24-A071-49DF-A9F1-0A3CC924168E}">
      <dgm:prSet/>
      <dgm:spPr/>
      <dgm:t>
        <a:bodyPr/>
        <a:lstStyle/>
        <a:p>
          <a:endParaRPr lang="en-US"/>
        </a:p>
      </dgm:t>
    </dgm:pt>
    <dgm:pt modelId="{C437F637-8FDE-440C-A302-501C521D2F2F}">
      <dgm:prSet/>
      <dgm:spPr/>
      <dgm:t>
        <a:bodyPr/>
        <a:lstStyle/>
        <a:p>
          <a:pPr rtl="0"/>
          <a:r>
            <a:rPr lang="en-US" b="0" smtClean="0"/>
            <a:t>Reliance value/interest</a:t>
          </a:r>
          <a:endParaRPr lang="fi-FI"/>
        </a:p>
      </dgm:t>
    </dgm:pt>
    <dgm:pt modelId="{C58BD214-ABC5-440D-999D-2F305E233670}" type="parTrans" cxnId="{957AE1E0-B7E8-42E3-BAE0-E4BB7E280141}">
      <dgm:prSet/>
      <dgm:spPr/>
      <dgm:t>
        <a:bodyPr/>
        <a:lstStyle/>
        <a:p>
          <a:endParaRPr lang="en-US"/>
        </a:p>
      </dgm:t>
    </dgm:pt>
    <dgm:pt modelId="{FC1BED12-82A8-41B7-9EE7-6CC34E041F4B}" type="sibTrans" cxnId="{957AE1E0-B7E8-42E3-BAE0-E4BB7E280141}">
      <dgm:prSet/>
      <dgm:spPr/>
      <dgm:t>
        <a:bodyPr/>
        <a:lstStyle/>
        <a:p>
          <a:endParaRPr lang="en-US"/>
        </a:p>
      </dgm:t>
    </dgm:pt>
    <dgm:pt modelId="{BC6CF75A-E75B-4303-A5F0-BFE732E0FF4B}">
      <dgm:prSet/>
      <dgm:spPr/>
      <dgm:t>
        <a:bodyPr/>
        <a:lstStyle/>
        <a:p>
          <a:pPr rtl="0"/>
          <a:r>
            <a:rPr lang="en-US" smtClean="0"/>
            <a:t>the value to a party of committing herself to the contract (e.g. investments, costs)</a:t>
          </a:r>
          <a:endParaRPr lang="fi-FI"/>
        </a:p>
      </dgm:t>
    </dgm:pt>
    <dgm:pt modelId="{26E6B904-9201-47EF-8B00-072E67199AAD}" type="parTrans" cxnId="{B1361747-2B8A-4159-AF00-5BFAD4356C23}">
      <dgm:prSet/>
      <dgm:spPr/>
      <dgm:t>
        <a:bodyPr/>
        <a:lstStyle/>
        <a:p>
          <a:endParaRPr lang="en-US"/>
        </a:p>
      </dgm:t>
    </dgm:pt>
    <dgm:pt modelId="{82E0FBA2-289F-4EF4-B8DE-5B667FF0C826}" type="sibTrans" cxnId="{B1361747-2B8A-4159-AF00-5BFAD4356C23}">
      <dgm:prSet/>
      <dgm:spPr/>
      <dgm:t>
        <a:bodyPr/>
        <a:lstStyle/>
        <a:p>
          <a:endParaRPr lang="en-US"/>
        </a:p>
      </dgm:t>
    </dgm:pt>
    <dgm:pt modelId="{672F219F-2C27-48CA-BFC5-88D7191DAB3A}">
      <dgm:prSet/>
      <dgm:spPr/>
      <dgm:t>
        <a:bodyPr/>
        <a:lstStyle/>
        <a:p>
          <a:pPr rtl="0"/>
          <a:r>
            <a:rPr lang="en-US" smtClean="0"/>
            <a:t>protection of risk taking rationality </a:t>
          </a:r>
          <a:endParaRPr lang="fi-FI"/>
        </a:p>
      </dgm:t>
    </dgm:pt>
    <dgm:pt modelId="{A38249D9-4084-40BA-8070-3CD377B39ADA}" type="parTrans" cxnId="{039CC067-47F8-47EC-96BF-A4F5A0E8857F}">
      <dgm:prSet/>
      <dgm:spPr/>
      <dgm:t>
        <a:bodyPr/>
        <a:lstStyle/>
        <a:p>
          <a:endParaRPr lang="en-US"/>
        </a:p>
      </dgm:t>
    </dgm:pt>
    <dgm:pt modelId="{1CD31FCE-9627-43D7-B9E1-9CE589A9A562}" type="sibTrans" cxnId="{039CC067-47F8-47EC-96BF-A4F5A0E8857F}">
      <dgm:prSet/>
      <dgm:spPr/>
      <dgm:t>
        <a:bodyPr/>
        <a:lstStyle/>
        <a:p>
          <a:endParaRPr lang="en-US"/>
        </a:p>
      </dgm:t>
    </dgm:pt>
    <dgm:pt modelId="{61774EDD-F738-48D4-A3C8-0FCE643AF467}">
      <dgm:prSet/>
      <dgm:spPr/>
      <dgm:t>
        <a:bodyPr/>
        <a:lstStyle/>
        <a:p>
          <a:pPr rtl="0"/>
          <a:r>
            <a:rPr lang="en-US" smtClean="0"/>
            <a:t>protectiveness </a:t>
          </a:r>
          <a:endParaRPr lang="fi-FI"/>
        </a:p>
      </dgm:t>
    </dgm:pt>
    <dgm:pt modelId="{1D22EB2A-2A86-4C06-ABF9-9B72127CF660}" type="parTrans" cxnId="{FF5B851F-F21C-4830-86B8-15086423BAAD}">
      <dgm:prSet/>
      <dgm:spPr/>
      <dgm:t>
        <a:bodyPr/>
        <a:lstStyle/>
        <a:p>
          <a:endParaRPr lang="en-US"/>
        </a:p>
      </dgm:t>
    </dgm:pt>
    <dgm:pt modelId="{BD5A3FBC-40F2-44FA-BBC3-9C2392DC2173}" type="sibTrans" cxnId="{FF5B851F-F21C-4830-86B8-15086423BAAD}">
      <dgm:prSet/>
      <dgm:spPr/>
      <dgm:t>
        <a:bodyPr/>
        <a:lstStyle/>
        <a:p>
          <a:endParaRPr lang="en-US"/>
        </a:p>
      </dgm:t>
    </dgm:pt>
    <dgm:pt modelId="{A0500752-16AB-42D7-82CE-A2BF72EB1814}" type="pres">
      <dgm:prSet presAssocID="{64FD2433-F430-4A6A-82D5-313667422E12}" presName="vert0" presStyleCnt="0">
        <dgm:presLayoutVars>
          <dgm:dir/>
          <dgm:animOne val="branch"/>
          <dgm:animLvl val="lvl"/>
        </dgm:presLayoutVars>
      </dgm:prSet>
      <dgm:spPr/>
      <dgm:t>
        <a:bodyPr/>
        <a:lstStyle/>
        <a:p>
          <a:endParaRPr lang="en-US"/>
        </a:p>
      </dgm:t>
    </dgm:pt>
    <dgm:pt modelId="{2C676446-5819-4EA3-9B4C-CEA932DFDBB9}" type="pres">
      <dgm:prSet presAssocID="{F27EC3FE-235C-4E38-B2A0-3DE3C628A8EA}" presName="thickLine" presStyleLbl="alignNode1" presStyleIdx="0" presStyleCnt="2"/>
      <dgm:spPr/>
    </dgm:pt>
    <dgm:pt modelId="{CABB596C-2218-415C-AD5B-9E312D57D281}" type="pres">
      <dgm:prSet presAssocID="{F27EC3FE-235C-4E38-B2A0-3DE3C628A8EA}" presName="horz1" presStyleCnt="0"/>
      <dgm:spPr/>
    </dgm:pt>
    <dgm:pt modelId="{1457CE28-F1EB-48F6-998E-C80B91936350}" type="pres">
      <dgm:prSet presAssocID="{F27EC3FE-235C-4E38-B2A0-3DE3C628A8EA}" presName="tx1" presStyleLbl="revTx" presStyleIdx="0" presStyleCnt="8"/>
      <dgm:spPr/>
      <dgm:t>
        <a:bodyPr/>
        <a:lstStyle/>
        <a:p>
          <a:endParaRPr lang="en-US"/>
        </a:p>
      </dgm:t>
    </dgm:pt>
    <dgm:pt modelId="{BAAE7A0C-0BDC-4E6C-BCCA-EB95937B2A5F}" type="pres">
      <dgm:prSet presAssocID="{F27EC3FE-235C-4E38-B2A0-3DE3C628A8EA}" presName="vert1" presStyleCnt="0"/>
      <dgm:spPr/>
    </dgm:pt>
    <dgm:pt modelId="{343FEF0A-CDA5-4D9B-A8B3-2118688B522F}" type="pres">
      <dgm:prSet presAssocID="{3B24EACC-0BA1-444D-93EF-84B9B3A30C3F}" presName="vertSpace2a" presStyleCnt="0"/>
      <dgm:spPr/>
    </dgm:pt>
    <dgm:pt modelId="{ED8A1DBE-A581-407B-B6BE-6B6266E62146}" type="pres">
      <dgm:prSet presAssocID="{3B24EACC-0BA1-444D-93EF-84B9B3A30C3F}" presName="horz2" presStyleCnt="0"/>
      <dgm:spPr/>
    </dgm:pt>
    <dgm:pt modelId="{B7A0D029-17EF-4B4A-BD52-54388121CE1F}" type="pres">
      <dgm:prSet presAssocID="{3B24EACC-0BA1-444D-93EF-84B9B3A30C3F}" presName="horzSpace2" presStyleCnt="0"/>
      <dgm:spPr/>
    </dgm:pt>
    <dgm:pt modelId="{B2E67423-43BF-4510-AC19-7FCF27B013B2}" type="pres">
      <dgm:prSet presAssocID="{3B24EACC-0BA1-444D-93EF-84B9B3A30C3F}" presName="tx2" presStyleLbl="revTx" presStyleIdx="1" presStyleCnt="8"/>
      <dgm:spPr/>
      <dgm:t>
        <a:bodyPr/>
        <a:lstStyle/>
        <a:p>
          <a:endParaRPr lang="en-US"/>
        </a:p>
      </dgm:t>
    </dgm:pt>
    <dgm:pt modelId="{A5F3ED04-7238-414F-84B7-042F2A73BEB9}" type="pres">
      <dgm:prSet presAssocID="{3B24EACC-0BA1-444D-93EF-84B9B3A30C3F}" presName="vert2" presStyleCnt="0"/>
      <dgm:spPr/>
    </dgm:pt>
    <dgm:pt modelId="{054D1D96-34A6-445F-AFC2-DE79D4AB1697}" type="pres">
      <dgm:prSet presAssocID="{3B24EACC-0BA1-444D-93EF-84B9B3A30C3F}" presName="thinLine2b" presStyleLbl="callout" presStyleIdx="0" presStyleCnt="6"/>
      <dgm:spPr/>
    </dgm:pt>
    <dgm:pt modelId="{3062C7DD-9BD9-4749-8FC0-870C10EDC81F}" type="pres">
      <dgm:prSet presAssocID="{3B24EACC-0BA1-444D-93EF-84B9B3A30C3F}" presName="vertSpace2b" presStyleCnt="0"/>
      <dgm:spPr/>
    </dgm:pt>
    <dgm:pt modelId="{DEEE3F09-EED1-479C-A943-A59ACDF29C04}" type="pres">
      <dgm:prSet presAssocID="{2C868938-4629-4FB9-B088-B98CDBBF500E}" presName="horz2" presStyleCnt="0"/>
      <dgm:spPr/>
    </dgm:pt>
    <dgm:pt modelId="{9A359709-E98E-4DFC-B9CB-9948416A587A}" type="pres">
      <dgm:prSet presAssocID="{2C868938-4629-4FB9-B088-B98CDBBF500E}" presName="horzSpace2" presStyleCnt="0"/>
      <dgm:spPr/>
    </dgm:pt>
    <dgm:pt modelId="{CAA87257-EDCF-4242-A2F9-0A8253C9FC33}" type="pres">
      <dgm:prSet presAssocID="{2C868938-4629-4FB9-B088-B98CDBBF500E}" presName="tx2" presStyleLbl="revTx" presStyleIdx="2" presStyleCnt="8"/>
      <dgm:spPr/>
      <dgm:t>
        <a:bodyPr/>
        <a:lstStyle/>
        <a:p>
          <a:endParaRPr lang="en-US"/>
        </a:p>
      </dgm:t>
    </dgm:pt>
    <dgm:pt modelId="{2B3A8376-4FE8-46CC-9153-D3B8A64817FC}" type="pres">
      <dgm:prSet presAssocID="{2C868938-4629-4FB9-B088-B98CDBBF500E}" presName="vert2" presStyleCnt="0"/>
      <dgm:spPr/>
    </dgm:pt>
    <dgm:pt modelId="{39EF75F7-D8EC-473F-82B4-F7AEED695F0D}" type="pres">
      <dgm:prSet presAssocID="{2C868938-4629-4FB9-B088-B98CDBBF500E}" presName="thinLine2b" presStyleLbl="callout" presStyleIdx="1" presStyleCnt="6"/>
      <dgm:spPr/>
    </dgm:pt>
    <dgm:pt modelId="{00E86793-ECA7-4BCA-BB36-2FFAAAB9CFF7}" type="pres">
      <dgm:prSet presAssocID="{2C868938-4629-4FB9-B088-B98CDBBF500E}" presName="vertSpace2b" presStyleCnt="0"/>
      <dgm:spPr/>
    </dgm:pt>
    <dgm:pt modelId="{75A13C6F-C90C-42DC-B37C-72FBE0E99CD3}" type="pres">
      <dgm:prSet presAssocID="{40E1DA94-2484-40B0-B12C-22879EB4D406}" presName="horz2" presStyleCnt="0"/>
      <dgm:spPr/>
    </dgm:pt>
    <dgm:pt modelId="{5149767C-91A0-49F2-9379-5849A814016C}" type="pres">
      <dgm:prSet presAssocID="{40E1DA94-2484-40B0-B12C-22879EB4D406}" presName="horzSpace2" presStyleCnt="0"/>
      <dgm:spPr/>
    </dgm:pt>
    <dgm:pt modelId="{7F1DD77B-676F-4416-92EF-D5574BA26AEF}" type="pres">
      <dgm:prSet presAssocID="{40E1DA94-2484-40B0-B12C-22879EB4D406}" presName="tx2" presStyleLbl="revTx" presStyleIdx="3" presStyleCnt="8"/>
      <dgm:spPr/>
      <dgm:t>
        <a:bodyPr/>
        <a:lstStyle/>
        <a:p>
          <a:endParaRPr lang="en-US"/>
        </a:p>
      </dgm:t>
    </dgm:pt>
    <dgm:pt modelId="{44D5F272-C6EC-454E-84A4-4AB371BA811D}" type="pres">
      <dgm:prSet presAssocID="{40E1DA94-2484-40B0-B12C-22879EB4D406}" presName="vert2" presStyleCnt="0"/>
      <dgm:spPr/>
    </dgm:pt>
    <dgm:pt modelId="{051D2229-B513-40E6-A057-1EF15A46AF9A}" type="pres">
      <dgm:prSet presAssocID="{40E1DA94-2484-40B0-B12C-22879EB4D406}" presName="thinLine2b" presStyleLbl="callout" presStyleIdx="2" presStyleCnt="6"/>
      <dgm:spPr/>
    </dgm:pt>
    <dgm:pt modelId="{4ACA356D-8F9A-4FD9-A93B-18EB2EB8997D}" type="pres">
      <dgm:prSet presAssocID="{40E1DA94-2484-40B0-B12C-22879EB4D406}" presName="vertSpace2b" presStyleCnt="0"/>
      <dgm:spPr/>
    </dgm:pt>
    <dgm:pt modelId="{C46F5850-9790-402E-95ED-23917DA7A149}" type="pres">
      <dgm:prSet presAssocID="{C437F637-8FDE-440C-A302-501C521D2F2F}" presName="thickLine" presStyleLbl="alignNode1" presStyleIdx="1" presStyleCnt="2"/>
      <dgm:spPr/>
    </dgm:pt>
    <dgm:pt modelId="{5FEDF44B-B237-4199-A5BD-D5E42FAF823D}" type="pres">
      <dgm:prSet presAssocID="{C437F637-8FDE-440C-A302-501C521D2F2F}" presName="horz1" presStyleCnt="0"/>
      <dgm:spPr/>
    </dgm:pt>
    <dgm:pt modelId="{C4F357EB-EA53-4454-9CBA-33B974F5168F}" type="pres">
      <dgm:prSet presAssocID="{C437F637-8FDE-440C-A302-501C521D2F2F}" presName="tx1" presStyleLbl="revTx" presStyleIdx="4" presStyleCnt="8"/>
      <dgm:spPr/>
      <dgm:t>
        <a:bodyPr/>
        <a:lstStyle/>
        <a:p>
          <a:endParaRPr lang="en-US"/>
        </a:p>
      </dgm:t>
    </dgm:pt>
    <dgm:pt modelId="{C51AFF70-80A7-4AB5-9195-F16F4FEB96BE}" type="pres">
      <dgm:prSet presAssocID="{C437F637-8FDE-440C-A302-501C521D2F2F}" presName="vert1" presStyleCnt="0"/>
      <dgm:spPr/>
    </dgm:pt>
    <dgm:pt modelId="{916BDEB1-8EEF-4053-812A-2EF5951A8A97}" type="pres">
      <dgm:prSet presAssocID="{BC6CF75A-E75B-4303-A5F0-BFE732E0FF4B}" presName="vertSpace2a" presStyleCnt="0"/>
      <dgm:spPr/>
    </dgm:pt>
    <dgm:pt modelId="{4E7C7E12-9DD7-4BCF-92CF-60C437496A6B}" type="pres">
      <dgm:prSet presAssocID="{BC6CF75A-E75B-4303-A5F0-BFE732E0FF4B}" presName="horz2" presStyleCnt="0"/>
      <dgm:spPr/>
    </dgm:pt>
    <dgm:pt modelId="{E6EFF1F8-EA75-4FD6-B10B-F38B8F0C3306}" type="pres">
      <dgm:prSet presAssocID="{BC6CF75A-E75B-4303-A5F0-BFE732E0FF4B}" presName="horzSpace2" presStyleCnt="0"/>
      <dgm:spPr/>
    </dgm:pt>
    <dgm:pt modelId="{FF065319-DA11-4E9F-8DDE-21BB82072BA5}" type="pres">
      <dgm:prSet presAssocID="{BC6CF75A-E75B-4303-A5F0-BFE732E0FF4B}" presName="tx2" presStyleLbl="revTx" presStyleIdx="5" presStyleCnt="8"/>
      <dgm:spPr/>
      <dgm:t>
        <a:bodyPr/>
        <a:lstStyle/>
        <a:p>
          <a:endParaRPr lang="en-US"/>
        </a:p>
      </dgm:t>
    </dgm:pt>
    <dgm:pt modelId="{B38E4CB9-E34C-4125-8349-8617720D9807}" type="pres">
      <dgm:prSet presAssocID="{BC6CF75A-E75B-4303-A5F0-BFE732E0FF4B}" presName="vert2" presStyleCnt="0"/>
      <dgm:spPr/>
    </dgm:pt>
    <dgm:pt modelId="{B5E78185-2220-494E-B30F-2B563752AC0E}" type="pres">
      <dgm:prSet presAssocID="{BC6CF75A-E75B-4303-A5F0-BFE732E0FF4B}" presName="thinLine2b" presStyleLbl="callout" presStyleIdx="3" presStyleCnt="6"/>
      <dgm:spPr/>
    </dgm:pt>
    <dgm:pt modelId="{AE090340-8F99-43E8-BA27-1AD2260599A5}" type="pres">
      <dgm:prSet presAssocID="{BC6CF75A-E75B-4303-A5F0-BFE732E0FF4B}" presName="vertSpace2b" presStyleCnt="0"/>
      <dgm:spPr/>
    </dgm:pt>
    <dgm:pt modelId="{17912CE1-D680-469C-B7FD-22CA9C368331}" type="pres">
      <dgm:prSet presAssocID="{672F219F-2C27-48CA-BFC5-88D7191DAB3A}" presName="horz2" presStyleCnt="0"/>
      <dgm:spPr/>
    </dgm:pt>
    <dgm:pt modelId="{1A587417-A662-4BFE-8349-979E4DE9D894}" type="pres">
      <dgm:prSet presAssocID="{672F219F-2C27-48CA-BFC5-88D7191DAB3A}" presName="horzSpace2" presStyleCnt="0"/>
      <dgm:spPr/>
    </dgm:pt>
    <dgm:pt modelId="{6897D34D-54AC-47BC-B00F-D2320493EF54}" type="pres">
      <dgm:prSet presAssocID="{672F219F-2C27-48CA-BFC5-88D7191DAB3A}" presName="tx2" presStyleLbl="revTx" presStyleIdx="6" presStyleCnt="8"/>
      <dgm:spPr/>
      <dgm:t>
        <a:bodyPr/>
        <a:lstStyle/>
        <a:p>
          <a:endParaRPr lang="en-US"/>
        </a:p>
      </dgm:t>
    </dgm:pt>
    <dgm:pt modelId="{35331C1E-993A-481B-A202-969DB228EF1B}" type="pres">
      <dgm:prSet presAssocID="{672F219F-2C27-48CA-BFC5-88D7191DAB3A}" presName="vert2" presStyleCnt="0"/>
      <dgm:spPr/>
    </dgm:pt>
    <dgm:pt modelId="{0AF76DD6-22F6-4393-902B-4B6A12E7A218}" type="pres">
      <dgm:prSet presAssocID="{672F219F-2C27-48CA-BFC5-88D7191DAB3A}" presName="thinLine2b" presStyleLbl="callout" presStyleIdx="4" presStyleCnt="6"/>
      <dgm:spPr/>
    </dgm:pt>
    <dgm:pt modelId="{3406F144-B226-4F83-99E9-FBD6CF1505C9}" type="pres">
      <dgm:prSet presAssocID="{672F219F-2C27-48CA-BFC5-88D7191DAB3A}" presName="vertSpace2b" presStyleCnt="0"/>
      <dgm:spPr/>
    </dgm:pt>
    <dgm:pt modelId="{CE48F0AD-D648-4170-BB7D-08109AB29E47}" type="pres">
      <dgm:prSet presAssocID="{61774EDD-F738-48D4-A3C8-0FCE643AF467}" presName="horz2" presStyleCnt="0"/>
      <dgm:spPr/>
    </dgm:pt>
    <dgm:pt modelId="{D9317841-F289-4D0F-86DE-E485076EF8F4}" type="pres">
      <dgm:prSet presAssocID="{61774EDD-F738-48D4-A3C8-0FCE643AF467}" presName="horzSpace2" presStyleCnt="0"/>
      <dgm:spPr/>
    </dgm:pt>
    <dgm:pt modelId="{F4268999-1F4C-42BB-A853-1AC82BE51E42}" type="pres">
      <dgm:prSet presAssocID="{61774EDD-F738-48D4-A3C8-0FCE643AF467}" presName="tx2" presStyleLbl="revTx" presStyleIdx="7" presStyleCnt="8"/>
      <dgm:spPr/>
      <dgm:t>
        <a:bodyPr/>
        <a:lstStyle/>
        <a:p>
          <a:endParaRPr lang="en-US"/>
        </a:p>
      </dgm:t>
    </dgm:pt>
    <dgm:pt modelId="{DBDEBDB7-61A1-49C9-B276-AC2971747DF5}" type="pres">
      <dgm:prSet presAssocID="{61774EDD-F738-48D4-A3C8-0FCE643AF467}" presName="vert2" presStyleCnt="0"/>
      <dgm:spPr/>
    </dgm:pt>
    <dgm:pt modelId="{89301B2B-0EEA-4E89-8D9E-63CD37FC9E5C}" type="pres">
      <dgm:prSet presAssocID="{61774EDD-F738-48D4-A3C8-0FCE643AF467}" presName="thinLine2b" presStyleLbl="callout" presStyleIdx="5" presStyleCnt="6"/>
      <dgm:spPr/>
    </dgm:pt>
    <dgm:pt modelId="{F42149F5-DBFD-4C4C-9B62-E98A1C2D8C3E}" type="pres">
      <dgm:prSet presAssocID="{61774EDD-F738-48D4-A3C8-0FCE643AF467}" presName="vertSpace2b" presStyleCnt="0"/>
      <dgm:spPr/>
    </dgm:pt>
  </dgm:ptLst>
  <dgm:cxnLst>
    <dgm:cxn modelId="{76EE6F24-A071-49DF-A9F1-0A3CC924168E}" srcId="{F27EC3FE-235C-4E38-B2A0-3DE3C628A8EA}" destId="{40E1DA94-2484-40B0-B12C-22879EB4D406}" srcOrd="2" destOrd="0" parTransId="{EDC9FC0B-EA5D-40BA-8EC1-227AA3DBBDAF}" sibTransId="{9549C09D-965E-4593-B76C-9A4C28804051}"/>
    <dgm:cxn modelId="{95203684-6BB8-4EC1-B054-D7CACD7BDED4}" type="presOf" srcId="{BC6CF75A-E75B-4303-A5F0-BFE732E0FF4B}" destId="{FF065319-DA11-4E9F-8DDE-21BB82072BA5}" srcOrd="0" destOrd="0" presId="urn:microsoft.com/office/officeart/2008/layout/LinedList"/>
    <dgm:cxn modelId="{940225CD-14E3-44BD-AD54-D9EF4CA24739}" srcId="{F27EC3FE-235C-4E38-B2A0-3DE3C628A8EA}" destId="{3B24EACC-0BA1-444D-93EF-84B9B3A30C3F}" srcOrd="0" destOrd="0" parTransId="{91842E8C-4FE1-48DC-855C-9926BEE44F8D}" sibTransId="{01D484CD-5A64-41C5-96B6-38494A7E99C4}"/>
    <dgm:cxn modelId="{039CC067-47F8-47EC-96BF-A4F5A0E8857F}" srcId="{C437F637-8FDE-440C-A302-501C521D2F2F}" destId="{672F219F-2C27-48CA-BFC5-88D7191DAB3A}" srcOrd="1" destOrd="0" parTransId="{A38249D9-4084-40BA-8070-3CD377B39ADA}" sibTransId="{1CD31FCE-9627-43D7-B9E1-9CE589A9A562}"/>
    <dgm:cxn modelId="{A7C95D38-B4B0-4EA8-BD01-9B9A4CA43518}" srcId="{64FD2433-F430-4A6A-82D5-313667422E12}" destId="{F27EC3FE-235C-4E38-B2A0-3DE3C628A8EA}" srcOrd="0" destOrd="0" parTransId="{6055F39E-C1E8-4FF3-91AA-AF634F486695}" sibTransId="{AA72A880-908C-46EB-B376-93A2A1637DD2}"/>
    <dgm:cxn modelId="{17B0074F-3307-4DD2-87D3-0B31744DABB6}" type="presOf" srcId="{61774EDD-F738-48D4-A3C8-0FCE643AF467}" destId="{F4268999-1F4C-42BB-A853-1AC82BE51E42}" srcOrd="0" destOrd="0" presId="urn:microsoft.com/office/officeart/2008/layout/LinedList"/>
    <dgm:cxn modelId="{78B91D61-1B05-47E6-AD5A-64C525F0B03A}" type="presOf" srcId="{F27EC3FE-235C-4E38-B2A0-3DE3C628A8EA}" destId="{1457CE28-F1EB-48F6-998E-C80B91936350}" srcOrd="0" destOrd="0" presId="urn:microsoft.com/office/officeart/2008/layout/LinedList"/>
    <dgm:cxn modelId="{FF5B851F-F21C-4830-86B8-15086423BAAD}" srcId="{C437F637-8FDE-440C-A302-501C521D2F2F}" destId="{61774EDD-F738-48D4-A3C8-0FCE643AF467}" srcOrd="2" destOrd="0" parTransId="{1D22EB2A-2A86-4C06-ABF9-9B72127CF660}" sibTransId="{BD5A3FBC-40F2-44FA-BBC3-9C2392DC2173}"/>
    <dgm:cxn modelId="{E806BC33-89FC-41AE-A055-9A9EF4DA2ABD}" type="presOf" srcId="{672F219F-2C27-48CA-BFC5-88D7191DAB3A}" destId="{6897D34D-54AC-47BC-B00F-D2320493EF54}" srcOrd="0" destOrd="0" presId="urn:microsoft.com/office/officeart/2008/layout/LinedList"/>
    <dgm:cxn modelId="{F3C0ABF8-31CB-4EC3-A8F6-36BBDEB087A4}" srcId="{F27EC3FE-235C-4E38-B2A0-3DE3C628A8EA}" destId="{2C868938-4629-4FB9-B088-B98CDBBF500E}" srcOrd="1" destOrd="0" parTransId="{A93B5F94-B146-413B-998A-19E1EEE416B9}" sibTransId="{2981F2EE-F1CF-42EF-9D2F-D6ACE02AF8FB}"/>
    <dgm:cxn modelId="{B1361747-2B8A-4159-AF00-5BFAD4356C23}" srcId="{C437F637-8FDE-440C-A302-501C521D2F2F}" destId="{BC6CF75A-E75B-4303-A5F0-BFE732E0FF4B}" srcOrd="0" destOrd="0" parTransId="{26E6B904-9201-47EF-8B00-072E67199AAD}" sibTransId="{82E0FBA2-289F-4EF4-B8DE-5B667FF0C826}"/>
    <dgm:cxn modelId="{0C95E4CC-91CF-4F46-9C76-D85C393AE0F2}" type="presOf" srcId="{C437F637-8FDE-440C-A302-501C521D2F2F}" destId="{C4F357EB-EA53-4454-9CBA-33B974F5168F}" srcOrd="0" destOrd="0" presId="urn:microsoft.com/office/officeart/2008/layout/LinedList"/>
    <dgm:cxn modelId="{62ED8D05-4E95-4B63-97D2-BC99707F03E2}" type="presOf" srcId="{64FD2433-F430-4A6A-82D5-313667422E12}" destId="{A0500752-16AB-42D7-82CE-A2BF72EB1814}" srcOrd="0" destOrd="0" presId="urn:microsoft.com/office/officeart/2008/layout/LinedList"/>
    <dgm:cxn modelId="{C9E42778-D0FC-4DD4-929B-A3C3341EAC59}" type="presOf" srcId="{2C868938-4629-4FB9-B088-B98CDBBF500E}" destId="{CAA87257-EDCF-4242-A2F9-0A8253C9FC33}" srcOrd="0" destOrd="0" presId="urn:microsoft.com/office/officeart/2008/layout/LinedList"/>
    <dgm:cxn modelId="{393E690F-C16C-4A6B-94E2-D899E84D3EE5}" type="presOf" srcId="{3B24EACC-0BA1-444D-93EF-84B9B3A30C3F}" destId="{B2E67423-43BF-4510-AC19-7FCF27B013B2}" srcOrd="0" destOrd="0" presId="urn:microsoft.com/office/officeart/2008/layout/LinedList"/>
    <dgm:cxn modelId="{957AE1E0-B7E8-42E3-BAE0-E4BB7E280141}" srcId="{64FD2433-F430-4A6A-82D5-313667422E12}" destId="{C437F637-8FDE-440C-A302-501C521D2F2F}" srcOrd="1" destOrd="0" parTransId="{C58BD214-ABC5-440D-999D-2F305E233670}" sibTransId="{FC1BED12-82A8-41B7-9EE7-6CC34E041F4B}"/>
    <dgm:cxn modelId="{26EEC024-09B5-417E-93E2-565BA290129C}" type="presOf" srcId="{40E1DA94-2484-40B0-B12C-22879EB4D406}" destId="{7F1DD77B-676F-4416-92EF-D5574BA26AEF}" srcOrd="0" destOrd="0" presId="urn:microsoft.com/office/officeart/2008/layout/LinedList"/>
    <dgm:cxn modelId="{FD91EBCE-C4AC-4BAF-A594-8AD8A9D52993}" type="presParOf" srcId="{A0500752-16AB-42D7-82CE-A2BF72EB1814}" destId="{2C676446-5819-4EA3-9B4C-CEA932DFDBB9}" srcOrd="0" destOrd="0" presId="urn:microsoft.com/office/officeart/2008/layout/LinedList"/>
    <dgm:cxn modelId="{252DB9E7-DDA5-411C-90A6-9A4239FA5390}" type="presParOf" srcId="{A0500752-16AB-42D7-82CE-A2BF72EB1814}" destId="{CABB596C-2218-415C-AD5B-9E312D57D281}" srcOrd="1" destOrd="0" presId="urn:microsoft.com/office/officeart/2008/layout/LinedList"/>
    <dgm:cxn modelId="{97C38699-3E54-415D-B2A9-2853C6B7BFE2}" type="presParOf" srcId="{CABB596C-2218-415C-AD5B-9E312D57D281}" destId="{1457CE28-F1EB-48F6-998E-C80B91936350}" srcOrd="0" destOrd="0" presId="urn:microsoft.com/office/officeart/2008/layout/LinedList"/>
    <dgm:cxn modelId="{80720061-2699-4387-9364-CF915988FB75}" type="presParOf" srcId="{CABB596C-2218-415C-AD5B-9E312D57D281}" destId="{BAAE7A0C-0BDC-4E6C-BCCA-EB95937B2A5F}" srcOrd="1" destOrd="0" presId="urn:microsoft.com/office/officeart/2008/layout/LinedList"/>
    <dgm:cxn modelId="{73F70A52-2260-49FB-9E44-9DD7235AC3B6}" type="presParOf" srcId="{BAAE7A0C-0BDC-4E6C-BCCA-EB95937B2A5F}" destId="{343FEF0A-CDA5-4D9B-A8B3-2118688B522F}" srcOrd="0" destOrd="0" presId="urn:microsoft.com/office/officeart/2008/layout/LinedList"/>
    <dgm:cxn modelId="{3397026A-11E4-47AF-B48D-F749048404E8}" type="presParOf" srcId="{BAAE7A0C-0BDC-4E6C-BCCA-EB95937B2A5F}" destId="{ED8A1DBE-A581-407B-B6BE-6B6266E62146}" srcOrd="1" destOrd="0" presId="urn:microsoft.com/office/officeart/2008/layout/LinedList"/>
    <dgm:cxn modelId="{8AE37355-F172-4D78-BF8A-7A323EDEA7FA}" type="presParOf" srcId="{ED8A1DBE-A581-407B-B6BE-6B6266E62146}" destId="{B7A0D029-17EF-4B4A-BD52-54388121CE1F}" srcOrd="0" destOrd="0" presId="urn:microsoft.com/office/officeart/2008/layout/LinedList"/>
    <dgm:cxn modelId="{45C500A8-9E82-4A50-B6D3-47714F9414FE}" type="presParOf" srcId="{ED8A1DBE-A581-407B-B6BE-6B6266E62146}" destId="{B2E67423-43BF-4510-AC19-7FCF27B013B2}" srcOrd="1" destOrd="0" presId="urn:microsoft.com/office/officeart/2008/layout/LinedList"/>
    <dgm:cxn modelId="{D8E612BF-7416-4FB1-9544-FCD9836AA020}" type="presParOf" srcId="{ED8A1DBE-A581-407B-B6BE-6B6266E62146}" destId="{A5F3ED04-7238-414F-84B7-042F2A73BEB9}" srcOrd="2" destOrd="0" presId="urn:microsoft.com/office/officeart/2008/layout/LinedList"/>
    <dgm:cxn modelId="{53C10412-C676-43A8-A867-35AD75EA35A8}" type="presParOf" srcId="{BAAE7A0C-0BDC-4E6C-BCCA-EB95937B2A5F}" destId="{054D1D96-34A6-445F-AFC2-DE79D4AB1697}" srcOrd="2" destOrd="0" presId="urn:microsoft.com/office/officeart/2008/layout/LinedList"/>
    <dgm:cxn modelId="{5FD4CCBE-D63D-4D98-A498-4E682FB5AE64}" type="presParOf" srcId="{BAAE7A0C-0BDC-4E6C-BCCA-EB95937B2A5F}" destId="{3062C7DD-9BD9-4749-8FC0-870C10EDC81F}" srcOrd="3" destOrd="0" presId="urn:microsoft.com/office/officeart/2008/layout/LinedList"/>
    <dgm:cxn modelId="{99586DF5-0C9A-48FC-BF3C-404EAAA0B934}" type="presParOf" srcId="{BAAE7A0C-0BDC-4E6C-BCCA-EB95937B2A5F}" destId="{DEEE3F09-EED1-479C-A943-A59ACDF29C04}" srcOrd="4" destOrd="0" presId="urn:microsoft.com/office/officeart/2008/layout/LinedList"/>
    <dgm:cxn modelId="{EBE1897E-1366-4C1C-A9EA-52A450C0AC55}" type="presParOf" srcId="{DEEE3F09-EED1-479C-A943-A59ACDF29C04}" destId="{9A359709-E98E-4DFC-B9CB-9948416A587A}" srcOrd="0" destOrd="0" presId="urn:microsoft.com/office/officeart/2008/layout/LinedList"/>
    <dgm:cxn modelId="{B9088B56-0402-4787-9B52-7EF3A8ACD568}" type="presParOf" srcId="{DEEE3F09-EED1-479C-A943-A59ACDF29C04}" destId="{CAA87257-EDCF-4242-A2F9-0A8253C9FC33}" srcOrd="1" destOrd="0" presId="urn:microsoft.com/office/officeart/2008/layout/LinedList"/>
    <dgm:cxn modelId="{5E3F1FB6-FBE9-41CD-B507-10B15F03753B}" type="presParOf" srcId="{DEEE3F09-EED1-479C-A943-A59ACDF29C04}" destId="{2B3A8376-4FE8-46CC-9153-D3B8A64817FC}" srcOrd="2" destOrd="0" presId="urn:microsoft.com/office/officeart/2008/layout/LinedList"/>
    <dgm:cxn modelId="{D4200739-4493-4C0B-B657-9B9AE3DF9881}" type="presParOf" srcId="{BAAE7A0C-0BDC-4E6C-BCCA-EB95937B2A5F}" destId="{39EF75F7-D8EC-473F-82B4-F7AEED695F0D}" srcOrd="5" destOrd="0" presId="urn:microsoft.com/office/officeart/2008/layout/LinedList"/>
    <dgm:cxn modelId="{0A0550A3-C226-4110-9E0A-BD944EDAD989}" type="presParOf" srcId="{BAAE7A0C-0BDC-4E6C-BCCA-EB95937B2A5F}" destId="{00E86793-ECA7-4BCA-BB36-2FFAAAB9CFF7}" srcOrd="6" destOrd="0" presId="urn:microsoft.com/office/officeart/2008/layout/LinedList"/>
    <dgm:cxn modelId="{0A64A9E3-F232-4F72-A66A-9FD380B9B8A9}" type="presParOf" srcId="{BAAE7A0C-0BDC-4E6C-BCCA-EB95937B2A5F}" destId="{75A13C6F-C90C-42DC-B37C-72FBE0E99CD3}" srcOrd="7" destOrd="0" presId="urn:microsoft.com/office/officeart/2008/layout/LinedList"/>
    <dgm:cxn modelId="{62728842-239F-4530-B207-4C31C621FEB5}" type="presParOf" srcId="{75A13C6F-C90C-42DC-B37C-72FBE0E99CD3}" destId="{5149767C-91A0-49F2-9379-5849A814016C}" srcOrd="0" destOrd="0" presId="urn:microsoft.com/office/officeart/2008/layout/LinedList"/>
    <dgm:cxn modelId="{CDB8F3C6-2D14-4178-911A-478B5FCC449B}" type="presParOf" srcId="{75A13C6F-C90C-42DC-B37C-72FBE0E99CD3}" destId="{7F1DD77B-676F-4416-92EF-D5574BA26AEF}" srcOrd="1" destOrd="0" presId="urn:microsoft.com/office/officeart/2008/layout/LinedList"/>
    <dgm:cxn modelId="{37D49A9D-5709-47D5-96B1-3EDA16721795}" type="presParOf" srcId="{75A13C6F-C90C-42DC-B37C-72FBE0E99CD3}" destId="{44D5F272-C6EC-454E-84A4-4AB371BA811D}" srcOrd="2" destOrd="0" presId="urn:microsoft.com/office/officeart/2008/layout/LinedList"/>
    <dgm:cxn modelId="{A203B5C0-6D9E-4A45-9F80-9729BA0F3BCA}" type="presParOf" srcId="{BAAE7A0C-0BDC-4E6C-BCCA-EB95937B2A5F}" destId="{051D2229-B513-40E6-A057-1EF15A46AF9A}" srcOrd="8" destOrd="0" presId="urn:microsoft.com/office/officeart/2008/layout/LinedList"/>
    <dgm:cxn modelId="{0A25DBC7-8402-4C75-ACC5-9A89ADE4FFCF}" type="presParOf" srcId="{BAAE7A0C-0BDC-4E6C-BCCA-EB95937B2A5F}" destId="{4ACA356D-8F9A-4FD9-A93B-18EB2EB8997D}" srcOrd="9" destOrd="0" presId="urn:microsoft.com/office/officeart/2008/layout/LinedList"/>
    <dgm:cxn modelId="{EAAFB39E-40D9-4E39-BB2C-26B516477DF3}" type="presParOf" srcId="{A0500752-16AB-42D7-82CE-A2BF72EB1814}" destId="{C46F5850-9790-402E-95ED-23917DA7A149}" srcOrd="2" destOrd="0" presId="urn:microsoft.com/office/officeart/2008/layout/LinedList"/>
    <dgm:cxn modelId="{957CF7F3-7F8D-4CB3-82D4-FD8A086735F9}" type="presParOf" srcId="{A0500752-16AB-42D7-82CE-A2BF72EB1814}" destId="{5FEDF44B-B237-4199-A5BD-D5E42FAF823D}" srcOrd="3" destOrd="0" presId="urn:microsoft.com/office/officeart/2008/layout/LinedList"/>
    <dgm:cxn modelId="{4CB63F9B-5D31-4047-AD4A-46FFD40A4D74}" type="presParOf" srcId="{5FEDF44B-B237-4199-A5BD-D5E42FAF823D}" destId="{C4F357EB-EA53-4454-9CBA-33B974F5168F}" srcOrd="0" destOrd="0" presId="urn:microsoft.com/office/officeart/2008/layout/LinedList"/>
    <dgm:cxn modelId="{D8390806-E130-4F5D-822D-7D5190887307}" type="presParOf" srcId="{5FEDF44B-B237-4199-A5BD-D5E42FAF823D}" destId="{C51AFF70-80A7-4AB5-9195-F16F4FEB96BE}" srcOrd="1" destOrd="0" presId="urn:microsoft.com/office/officeart/2008/layout/LinedList"/>
    <dgm:cxn modelId="{21A041E9-FB13-445E-92E3-6F56DF819380}" type="presParOf" srcId="{C51AFF70-80A7-4AB5-9195-F16F4FEB96BE}" destId="{916BDEB1-8EEF-4053-812A-2EF5951A8A97}" srcOrd="0" destOrd="0" presId="urn:microsoft.com/office/officeart/2008/layout/LinedList"/>
    <dgm:cxn modelId="{4A545804-2A9E-4867-901F-BE48B296B48E}" type="presParOf" srcId="{C51AFF70-80A7-4AB5-9195-F16F4FEB96BE}" destId="{4E7C7E12-9DD7-4BCF-92CF-60C437496A6B}" srcOrd="1" destOrd="0" presId="urn:microsoft.com/office/officeart/2008/layout/LinedList"/>
    <dgm:cxn modelId="{CB4C5107-86E2-493E-8935-1D7C46829135}" type="presParOf" srcId="{4E7C7E12-9DD7-4BCF-92CF-60C437496A6B}" destId="{E6EFF1F8-EA75-4FD6-B10B-F38B8F0C3306}" srcOrd="0" destOrd="0" presId="urn:microsoft.com/office/officeart/2008/layout/LinedList"/>
    <dgm:cxn modelId="{D58B5D11-35C4-49BD-9B6A-1619051198D8}" type="presParOf" srcId="{4E7C7E12-9DD7-4BCF-92CF-60C437496A6B}" destId="{FF065319-DA11-4E9F-8DDE-21BB82072BA5}" srcOrd="1" destOrd="0" presId="urn:microsoft.com/office/officeart/2008/layout/LinedList"/>
    <dgm:cxn modelId="{98F627CD-6DE0-4C15-B0E4-A3D91544D734}" type="presParOf" srcId="{4E7C7E12-9DD7-4BCF-92CF-60C437496A6B}" destId="{B38E4CB9-E34C-4125-8349-8617720D9807}" srcOrd="2" destOrd="0" presId="urn:microsoft.com/office/officeart/2008/layout/LinedList"/>
    <dgm:cxn modelId="{4EB201D1-41B4-4953-A795-003031281DE7}" type="presParOf" srcId="{C51AFF70-80A7-4AB5-9195-F16F4FEB96BE}" destId="{B5E78185-2220-494E-B30F-2B563752AC0E}" srcOrd="2" destOrd="0" presId="urn:microsoft.com/office/officeart/2008/layout/LinedList"/>
    <dgm:cxn modelId="{A2E5A1DF-C906-4769-8CF7-1E6040547C46}" type="presParOf" srcId="{C51AFF70-80A7-4AB5-9195-F16F4FEB96BE}" destId="{AE090340-8F99-43E8-BA27-1AD2260599A5}" srcOrd="3" destOrd="0" presId="urn:microsoft.com/office/officeart/2008/layout/LinedList"/>
    <dgm:cxn modelId="{929BFD0C-CA1A-4844-ADFE-A738E742E375}" type="presParOf" srcId="{C51AFF70-80A7-4AB5-9195-F16F4FEB96BE}" destId="{17912CE1-D680-469C-B7FD-22CA9C368331}" srcOrd="4" destOrd="0" presId="urn:microsoft.com/office/officeart/2008/layout/LinedList"/>
    <dgm:cxn modelId="{9EEE0075-1987-47C7-BA69-5BD75751447A}" type="presParOf" srcId="{17912CE1-D680-469C-B7FD-22CA9C368331}" destId="{1A587417-A662-4BFE-8349-979E4DE9D894}" srcOrd="0" destOrd="0" presId="urn:microsoft.com/office/officeart/2008/layout/LinedList"/>
    <dgm:cxn modelId="{553D7B51-DD74-48B5-B5EE-7334CB1EBE32}" type="presParOf" srcId="{17912CE1-D680-469C-B7FD-22CA9C368331}" destId="{6897D34D-54AC-47BC-B00F-D2320493EF54}" srcOrd="1" destOrd="0" presId="urn:microsoft.com/office/officeart/2008/layout/LinedList"/>
    <dgm:cxn modelId="{80941691-E847-4A09-B2F3-6998A8B02C15}" type="presParOf" srcId="{17912CE1-D680-469C-B7FD-22CA9C368331}" destId="{35331C1E-993A-481B-A202-969DB228EF1B}" srcOrd="2" destOrd="0" presId="urn:microsoft.com/office/officeart/2008/layout/LinedList"/>
    <dgm:cxn modelId="{8C5DAB2C-2EB4-4DEE-8C3A-7385D31F8B4B}" type="presParOf" srcId="{C51AFF70-80A7-4AB5-9195-F16F4FEB96BE}" destId="{0AF76DD6-22F6-4393-902B-4B6A12E7A218}" srcOrd="5" destOrd="0" presId="urn:microsoft.com/office/officeart/2008/layout/LinedList"/>
    <dgm:cxn modelId="{7D99EC86-F125-46BC-9AA0-08D56829646E}" type="presParOf" srcId="{C51AFF70-80A7-4AB5-9195-F16F4FEB96BE}" destId="{3406F144-B226-4F83-99E9-FBD6CF1505C9}" srcOrd="6" destOrd="0" presId="urn:microsoft.com/office/officeart/2008/layout/LinedList"/>
    <dgm:cxn modelId="{55B06A87-40DC-43B7-B735-93979DD51914}" type="presParOf" srcId="{C51AFF70-80A7-4AB5-9195-F16F4FEB96BE}" destId="{CE48F0AD-D648-4170-BB7D-08109AB29E47}" srcOrd="7" destOrd="0" presId="urn:microsoft.com/office/officeart/2008/layout/LinedList"/>
    <dgm:cxn modelId="{0257C8ED-1D6B-49A3-B379-ADF63A583DDB}" type="presParOf" srcId="{CE48F0AD-D648-4170-BB7D-08109AB29E47}" destId="{D9317841-F289-4D0F-86DE-E485076EF8F4}" srcOrd="0" destOrd="0" presId="urn:microsoft.com/office/officeart/2008/layout/LinedList"/>
    <dgm:cxn modelId="{D833A3A5-1188-4D53-8644-A887E07595AB}" type="presParOf" srcId="{CE48F0AD-D648-4170-BB7D-08109AB29E47}" destId="{F4268999-1F4C-42BB-A853-1AC82BE51E42}" srcOrd="1" destOrd="0" presId="urn:microsoft.com/office/officeart/2008/layout/LinedList"/>
    <dgm:cxn modelId="{0610D860-3674-49FA-8AD3-A670C45BB9AE}" type="presParOf" srcId="{CE48F0AD-D648-4170-BB7D-08109AB29E47}" destId="{DBDEBDB7-61A1-49C9-B276-AC2971747DF5}" srcOrd="2" destOrd="0" presId="urn:microsoft.com/office/officeart/2008/layout/LinedList"/>
    <dgm:cxn modelId="{E0540C77-CE0C-4B58-BF55-44350EC41493}" type="presParOf" srcId="{C51AFF70-80A7-4AB5-9195-F16F4FEB96BE}" destId="{89301B2B-0EEA-4E89-8D9E-63CD37FC9E5C}" srcOrd="8" destOrd="0" presId="urn:microsoft.com/office/officeart/2008/layout/LinedList"/>
    <dgm:cxn modelId="{018D0900-2A7D-4A52-9F97-D1020E23C028}" type="presParOf" srcId="{C51AFF70-80A7-4AB5-9195-F16F4FEB96BE}" destId="{F42149F5-DBFD-4C4C-9B62-E98A1C2D8C3E}" srcOrd="9"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F3240C-B8FF-4E0A-8EC5-0967889130EB}">
      <dsp:nvSpPr>
        <dsp:cNvPr id="0" name=""/>
        <dsp:cNvSpPr/>
      </dsp:nvSpPr>
      <dsp:spPr>
        <a:xfrm>
          <a:off x="3046594" y="38315"/>
          <a:ext cx="1992409" cy="1992409"/>
        </a:xfrm>
        <a:prstGeom prst="ellipse">
          <a:avLst/>
        </a:prstGeom>
        <a:solidFill>
          <a:schemeClr val="accent1">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444500" rtl="0">
            <a:lnSpc>
              <a:spcPct val="90000"/>
            </a:lnSpc>
            <a:spcBef>
              <a:spcPct val="0"/>
            </a:spcBef>
            <a:spcAft>
              <a:spcPct val="35000"/>
            </a:spcAft>
          </a:pPr>
          <a:r>
            <a:rPr lang="en-US" sz="1000" b="0" kern="1200" smtClean="0"/>
            <a:t>The bounded rationality of parties </a:t>
          </a:r>
          <a:endParaRPr lang="fi-FI" sz="1000" kern="1200"/>
        </a:p>
      </dsp:txBody>
      <dsp:txXfrm>
        <a:off x="3276488" y="306524"/>
        <a:ext cx="1532622" cy="632206"/>
      </dsp:txXfrm>
    </dsp:sp>
    <dsp:sp modelId="{5D76A7C0-2A36-4280-A3DA-BC970C8AAD4C}">
      <dsp:nvSpPr>
        <dsp:cNvPr id="0" name=""/>
        <dsp:cNvSpPr/>
      </dsp:nvSpPr>
      <dsp:spPr>
        <a:xfrm>
          <a:off x="3927852" y="919573"/>
          <a:ext cx="1992409" cy="1992409"/>
        </a:xfrm>
        <a:prstGeom prst="ellipse">
          <a:avLst/>
        </a:prstGeom>
        <a:solidFill>
          <a:schemeClr val="accent1">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444500" rtl="0">
            <a:lnSpc>
              <a:spcPct val="90000"/>
            </a:lnSpc>
            <a:spcBef>
              <a:spcPct val="0"/>
            </a:spcBef>
            <a:spcAft>
              <a:spcPct val="35000"/>
            </a:spcAft>
          </a:pPr>
          <a:r>
            <a:rPr lang="en-US" sz="1000" b="0" kern="1200" smtClean="0"/>
            <a:t>opportunism </a:t>
          </a:r>
          <a:endParaRPr lang="fi-FI" sz="1000" kern="1200"/>
        </a:p>
      </dsp:txBody>
      <dsp:txXfrm>
        <a:off x="5000688" y="1149467"/>
        <a:ext cx="766311" cy="1532622"/>
      </dsp:txXfrm>
    </dsp:sp>
    <dsp:sp modelId="{5436F9CD-90DF-471B-85E4-48F70C9F5CBB}">
      <dsp:nvSpPr>
        <dsp:cNvPr id="0" name=""/>
        <dsp:cNvSpPr/>
      </dsp:nvSpPr>
      <dsp:spPr>
        <a:xfrm>
          <a:off x="3046594" y="1800831"/>
          <a:ext cx="1992409" cy="1992409"/>
        </a:xfrm>
        <a:prstGeom prst="ellipse">
          <a:avLst/>
        </a:prstGeom>
        <a:solidFill>
          <a:schemeClr val="accent1">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444500" rtl="0">
            <a:lnSpc>
              <a:spcPct val="90000"/>
            </a:lnSpc>
            <a:spcBef>
              <a:spcPct val="0"/>
            </a:spcBef>
            <a:spcAft>
              <a:spcPct val="35000"/>
            </a:spcAft>
          </a:pPr>
          <a:r>
            <a:rPr lang="en-US" sz="1000" b="0" kern="1200" smtClean="0"/>
            <a:t>asymmetric information</a:t>
          </a:r>
          <a:endParaRPr lang="fi-FI" sz="1000" kern="1200"/>
        </a:p>
      </dsp:txBody>
      <dsp:txXfrm>
        <a:off x="3276488" y="2892825"/>
        <a:ext cx="1532622" cy="632206"/>
      </dsp:txXfrm>
    </dsp:sp>
    <dsp:sp modelId="{45D2F7C6-8926-47C6-B544-CE0D206BFF01}">
      <dsp:nvSpPr>
        <dsp:cNvPr id="0" name=""/>
        <dsp:cNvSpPr/>
      </dsp:nvSpPr>
      <dsp:spPr>
        <a:xfrm>
          <a:off x="2165336" y="919573"/>
          <a:ext cx="1992409" cy="1992409"/>
        </a:xfrm>
        <a:prstGeom prst="ellipse">
          <a:avLst/>
        </a:prstGeom>
        <a:solidFill>
          <a:schemeClr val="accent1">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1">
          <a:noAutofit/>
        </a:bodyPr>
        <a:lstStyle/>
        <a:p>
          <a:pPr lvl="0" algn="l" defTabSz="444500" rtl="0">
            <a:lnSpc>
              <a:spcPct val="90000"/>
            </a:lnSpc>
            <a:spcBef>
              <a:spcPct val="0"/>
            </a:spcBef>
            <a:spcAft>
              <a:spcPct val="35000"/>
            </a:spcAft>
          </a:pPr>
          <a:r>
            <a:rPr lang="en-US" sz="1000" b="0" kern="1200" smtClean="0"/>
            <a:t>various degrees of risk aversion  </a:t>
          </a:r>
          <a:endParaRPr lang="fi-FI" sz="1000" kern="1200"/>
        </a:p>
        <a:p>
          <a:pPr marL="57150" lvl="1" indent="-57150" algn="l" defTabSz="355600" rtl="0">
            <a:lnSpc>
              <a:spcPct val="90000"/>
            </a:lnSpc>
            <a:spcBef>
              <a:spcPct val="0"/>
            </a:spcBef>
            <a:spcAft>
              <a:spcPct val="15000"/>
            </a:spcAft>
            <a:buChar char="••"/>
          </a:pPr>
          <a:r>
            <a:rPr lang="en-US" sz="800" kern="1200" smtClean="0"/>
            <a:t>risk seeking / risk averse  / risk neutral </a:t>
          </a:r>
          <a:endParaRPr lang="fi-FI" sz="800" kern="1200"/>
        </a:p>
      </dsp:txBody>
      <dsp:txXfrm>
        <a:off x="2318598" y="1149467"/>
        <a:ext cx="766311" cy="1532622"/>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FB47B4-98D5-4298-802D-85E6E5F2E8F2}">
      <dsp:nvSpPr>
        <dsp:cNvPr id="0" name=""/>
        <dsp:cNvSpPr/>
      </dsp:nvSpPr>
      <dsp:spPr>
        <a:xfrm>
          <a:off x="606419" y="0"/>
          <a:ext cx="6872759" cy="3831557"/>
        </a:xfrm>
        <a:prstGeom prst="rightArrow">
          <a:avLst/>
        </a:prstGeom>
        <a:solidFill>
          <a:schemeClr val="accent1">
            <a:tint val="4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dsp:style>
    </dsp:sp>
    <dsp:sp modelId="{86DEAA66-BFB1-4F16-844E-2CCA954E7DE5}">
      <dsp:nvSpPr>
        <dsp:cNvPr id="0" name=""/>
        <dsp:cNvSpPr/>
      </dsp:nvSpPr>
      <dsp:spPr>
        <a:xfrm>
          <a:off x="3553" y="1149467"/>
          <a:ext cx="1553556" cy="1532622"/>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lvl="0" algn="ctr" defTabSz="577850" rtl="0">
            <a:lnSpc>
              <a:spcPct val="90000"/>
            </a:lnSpc>
            <a:spcBef>
              <a:spcPct val="0"/>
            </a:spcBef>
            <a:spcAft>
              <a:spcPct val="35000"/>
            </a:spcAft>
          </a:pPr>
          <a:r>
            <a:rPr lang="en-US" sz="1300" b="0" kern="1200" smtClean="0"/>
            <a:t>Is it efficient to break an inefficient contract? </a:t>
          </a:r>
          <a:endParaRPr lang="fi-FI" sz="1300" kern="1200"/>
        </a:p>
      </dsp:txBody>
      <dsp:txXfrm>
        <a:off x="78369" y="1224283"/>
        <a:ext cx="1403924" cy="1382990"/>
      </dsp:txXfrm>
    </dsp:sp>
    <dsp:sp modelId="{04AE3573-AB5C-4678-A909-2928DA6A91BA}">
      <dsp:nvSpPr>
        <dsp:cNvPr id="0" name=""/>
        <dsp:cNvSpPr/>
      </dsp:nvSpPr>
      <dsp:spPr>
        <a:xfrm>
          <a:off x="1634787" y="1149467"/>
          <a:ext cx="1553556" cy="1532622"/>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lvl="0" algn="ctr" defTabSz="577850" rtl="0">
            <a:lnSpc>
              <a:spcPct val="90000"/>
            </a:lnSpc>
            <a:spcBef>
              <a:spcPct val="0"/>
            </a:spcBef>
            <a:spcAft>
              <a:spcPct val="35000"/>
            </a:spcAft>
          </a:pPr>
          <a:r>
            <a:rPr lang="en-US" sz="1300" b="0" kern="1200" smtClean="0"/>
            <a:t>E.g.: A has promised to sell to B goods at a price of $ x. </a:t>
          </a:r>
          <a:endParaRPr lang="fi-FI" sz="1300" kern="1200"/>
        </a:p>
      </dsp:txBody>
      <dsp:txXfrm>
        <a:off x="1709603" y="1224283"/>
        <a:ext cx="1403924" cy="1382990"/>
      </dsp:txXfrm>
    </dsp:sp>
    <dsp:sp modelId="{6A2AC9CA-EE58-4741-AA4C-E9B69217479D}">
      <dsp:nvSpPr>
        <dsp:cNvPr id="0" name=""/>
        <dsp:cNvSpPr/>
      </dsp:nvSpPr>
      <dsp:spPr>
        <a:xfrm>
          <a:off x="3266021" y="1149467"/>
          <a:ext cx="1553556" cy="1532622"/>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lvl="0" algn="ctr" defTabSz="577850" rtl="0">
            <a:lnSpc>
              <a:spcPct val="90000"/>
            </a:lnSpc>
            <a:spcBef>
              <a:spcPct val="0"/>
            </a:spcBef>
            <a:spcAft>
              <a:spcPct val="35000"/>
            </a:spcAft>
          </a:pPr>
          <a:r>
            <a:rPr lang="en-US" sz="1300" b="0" kern="1200" smtClean="0"/>
            <a:t>C offers  A  $ (x+y) for the goods. </a:t>
          </a:r>
          <a:endParaRPr lang="fi-FI" sz="1300" kern="1200"/>
        </a:p>
      </dsp:txBody>
      <dsp:txXfrm>
        <a:off x="3340837" y="1224283"/>
        <a:ext cx="1403924" cy="1382990"/>
      </dsp:txXfrm>
    </dsp:sp>
    <dsp:sp modelId="{417B6950-58B5-4750-99F1-1BCFAEC860E3}">
      <dsp:nvSpPr>
        <dsp:cNvPr id="0" name=""/>
        <dsp:cNvSpPr/>
      </dsp:nvSpPr>
      <dsp:spPr>
        <a:xfrm>
          <a:off x="4897255" y="1149467"/>
          <a:ext cx="1553556" cy="1532622"/>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lvl="0" algn="ctr" defTabSz="577850" rtl="0">
            <a:lnSpc>
              <a:spcPct val="90000"/>
            </a:lnSpc>
            <a:spcBef>
              <a:spcPct val="0"/>
            </a:spcBef>
            <a:spcAft>
              <a:spcPct val="35000"/>
            </a:spcAft>
          </a:pPr>
          <a:r>
            <a:rPr lang="en-US" sz="1300" b="0" kern="1200" smtClean="0"/>
            <a:t>A concludes the contract with C (breaking his contract with B). </a:t>
          </a:r>
          <a:endParaRPr lang="fi-FI" sz="1300" kern="1200"/>
        </a:p>
      </dsp:txBody>
      <dsp:txXfrm>
        <a:off x="4972071" y="1224283"/>
        <a:ext cx="1403924" cy="1382990"/>
      </dsp:txXfrm>
    </dsp:sp>
    <dsp:sp modelId="{7E7B2570-E739-4154-B682-A102F7C5AE67}">
      <dsp:nvSpPr>
        <dsp:cNvPr id="0" name=""/>
        <dsp:cNvSpPr/>
      </dsp:nvSpPr>
      <dsp:spPr>
        <a:xfrm>
          <a:off x="6528489" y="1149467"/>
          <a:ext cx="1553556" cy="1532622"/>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lvl="0" algn="ctr" defTabSz="577850" rtl="0">
            <a:lnSpc>
              <a:spcPct val="90000"/>
            </a:lnSpc>
            <a:spcBef>
              <a:spcPct val="0"/>
            </a:spcBef>
            <a:spcAft>
              <a:spcPct val="35000"/>
            </a:spcAft>
          </a:pPr>
          <a:r>
            <a:rPr lang="en-US" sz="1300" b="0" kern="1200" smtClean="0"/>
            <a:t>Legal evaluation: A has to compensate to B the expectation value e.g. z (i.a. B:s lost profit) </a:t>
          </a:r>
          <a:endParaRPr lang="fi-FI" sz="1300" kern="1200"/>
        </a:p>
      </dsp:txBody>
      <dsp:txXfrm>
        <a:off x="6603305" y="1224283"/>
        <a:ext cx="1403924" cy="138299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9158FC-E6F6-4888-967A-4657E7D24FD2}">
      <dsp:nvSpPr>
        <dsp:cNvPr id="0" name=""/>
        <dsp:cNvSpPr/>
      </dsp:nvSpPr>
      <dsp:spPr>
        <a:xfrm>
          <a:off x="5032" y="810672"/>
          <a:ext cx="2582022" cy="1032808"/>
        </a:xfrm>
        <a:prstGeom prst="chevron">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12065" rIns="0" bIns="12065" numCol="1" spcCol="1270" anchor="ctr" anchorCtr="0">
          <a:noAutofit/>
        </a:bodyPr>
        <a:lstStyle/>
        <a:p>
          <a:pPr lvl="0" algn="ctr" defTabSz="844550" rtl="0">
            <a:lnSpc>
              <a:spcPct val="90000"/>
            </a:lnSpc>
            <a:spcBef>
              <a:spcPct val="0"/>
            </a:spcBef>
            <a:spcAft>
              <a:spcPct val="35000"/>
            </a:spcAft>
          </a:pPr>
          <a:r>
            <a:rPr lang="en-US" sz="1900" b="0" kern="1200" smtClean="0"/>
            <a:t>If y &gt; z, A’s breach of contract is an efficient one </a:t>
          </a:r>
          <a:endParaRPr lang="fi-FI" sz="1900" kern="1200"/>
        </a:p>
      </dsp:txBody>
      <dsp:txXfrm>
        <a:off x="521436" y="810672"/>
        <a:ext cx="1549214" cy="1032808"/>
      </dsp:txXfrm>
    </dsp:sp>
    <dsp:sp modelId="{DBDBC832-91AC-410E-B0CA-369E3E10EECC}">
      <dsp:nvSpPr>
        <dsp:cNvPr id="0" name=""/>
        <dsp:cNvSpPr/>
      </dsp:nvSpPr>
      <dsp:spPr>
        <a:xfrm>
          <a:off x="2251392" y="898461"/>
          <a:ext cx="2143078" cy="857231"/>
        </a:xfrm>
        <a:prstGeom prst="chevron">
          <a:avLst/>
        </a:prstGeom>
        <a:solidFill>
          <a:schemeClr val="accent2">
            <a:tint val="40000"/>
            <a:alpha val="90000"/>
            <a:hueOff val="0"/>
            <a:satOff val="0"/>
            <a:lumOff val="0"/>
            <a:alphaOff val="0"/>
          </a:schemeClr>
        </a:solidFill>
        <a:ln w="254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8890" rIns="0" bIns="8890" numCol="1" spcCol="1270" anchor="ctr" anchorCtr="0">
          <a:noAutofit/>
        </a:bodyPr>
        <a:lstStyle/>
        <a:p>
          <a:pPr lvl="0" algn="ctr" defTabSz="622300" rtl="0">
            <a:lnSpc>
              <a:spcPct val="90000"/>
            </a:lnSpc>
            <a:spcBef>
              <a:spcPct val="0"/>
            </a:spcBef>
            <a:spcAft>
              <a:spcPct val="35000"/>
            </a:spcAft>
          </a:pPr>
          <a:r>
            <a:rPr lang="en-US" sz="1400" kern="1200" smtClean="0"/>
            <a:t>A, B and C are entitled to their expectation value each  </a:t>
          </a:r>
          <a:endParaRPr lang="fi-FI" sz="1400" kern="1200"/>
        </a:p>
      </dsp:txBody>
      <dsp:txXfrm>
        <a:off x="2680008" y="898461"/>
        <a:ext cx="1285847" cy="857231"/>
      </dsp:txXfrm>
    </dsp:sp>
    <dsp:sp modelId="{23D7DABC-7FFB-43EF-B34C-34EDB58C557D}">
      <dsp:nvSpPr>
        <dsp:cNvPr id="0" name=""/>
        <dsp:cNvSpPr/>
      </dsp:nvSpPr>
      <dsp:spPr>
        <a:xfrm>
          <a:off x="4094439" y="898461"/>
          <a:ext cx="2143078" cy="857231"/>
        </a:xfrm>
        <a:prstGeom prst="chevron">
          <a:avLst/>
        </a:prstGeom>
        <a:solidFill>
          <a:schemeClr val="accent2">
            <a:tint val="40000"/>
            <a:alpha val="90000"/>
            <a:hueOff val="-2001252"/>
            <a:satOff val="-10713"/>
            <a:lumOff val="-1014"/>
            <a:alphaOff val="0"/>
          </a:schemeClr>
        </a:solidFill>
        <a:ln w="25400" cap="flat" cmpd="sng" algn="ctr">
          <a:solidFill>
            <a:schemeClr val="accent2">
              <a:tint val="40000"/>
              <a:alpha val="90000"/>
              <a:hueOff val="-2001252"/>
              <a:satOff val="-10713"/>
              <a:lumOff val="-101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8890" rIns="0" bIns="8890" numCol="1" spcCol="1270" anchor="ctr" anchorCtr="0">
          <a:noAutofit/>
        </a:bodyPr>
        <a:lstStyle/>
        <a:p>
          <a:pPr lvl="0" algn="ctr" defTabSz="622300" rtl="0">
            <a:lnSpc>
              <a:spcPct val="90000"/>
            </a:lnSpc>
            <a:spcBef>
              <a:spcPct val="0"/>
            </a:spcBef>
            <a:spcAft>
              <a:spcPct val="35000"/>
            </a:spcAft>
          </a:pPr>
          <a:r>
            <a:rPr lang="en-US" sz="1400" kern="1200" smtClean="0"/>
            <a:t>total efficiency?</a:t>
          </a:r>
          <a:endParaRPr lang="fi-FI" sz="1400" kern="1200"/>
        </a:p>
      </dsp:txBody>
      <dsp:txXfrm>
        <a:off x="4523055" y="898461"/>
        <a:ext cx="1285847" cy="857231"/>
      </dsp:txXfrm>
    </dsp:sp>
    <dsp:sp modelId="{8A41FF91-A5AA-4D98-A0B2-952A1086AE00}">
      <dsp:nvSpPr>
        <dsp:cNvPr id="0" name=""/>
        <dsp:cNvSpPr/>
      </dsp:nvSpPr>
      <dsp:spPr>
        <a:xfrm>
          <a:off x="5032" y="1988075"/>
          <a:ext cx="2582022" cy="1032808"/>
        </a:xfrm>
        <a:prstGeom prst="chevron">
          <a:avLst/>
        </a:prstGeom>
        <a:solidFill>
          <a:schemeClr val="accent2">
            <a:hueOff val="-8790100"/>
            <a:satOff val="14545"/>
            <a:lumOff val="-2078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12065" rIns="0" bIns="12065" numCol="1" spcCol="1270" anchor="ctr" anchorCtr="0">
          <a:noAutofit/>
        </a:bodyPr>
        <a:lstStyle/>
        <a:p>
          <a:pPr lvl="0" algn="ctr" defTabSz="844550" rtl="0">
            <a:lnSpc>
              <a:spcPct val="90000"/>
            </a:lnSpc>
            <a:spcBef>
              <a:spcPct val="0"/>
            </a:spcBef>
            <a:spcAft>
              <a:spcPct val="35000"/>
            </a:spcAft>
          </a:pPr>
          <a:r>
            <a:rPr lang="en-US" sz="1900" b="0" kern="1200" smtClean="0"/>
            <a:t>Total evaluation: </a:t>
          </a:r>
          <a:endParaRPr lang="fi-FI" sz="1900" kern="1200"/>
        </a:p>
      </dsp:txBody>
      <dsp:txXfrm>
        <a:off x="521436" y="1988075"/>
        <a:ext cx="1549214" cy="1032808"/>
      </dsp:txXfrm>
    </dsp:sp>
    <dsp:sp modelId="{05F6BE0D-2996-4323-AED4-331574C74309}">
      <dsp:nvSpPr>
        <dsp:cNvPr id="0" name=""/>
        <dsp:cNvSpPr/>
      </dsp:nvSpPr>
      <dsp:spPr>
        <a:xfrm>
          <a:off x="2251392" y="2075863"/>
          <a:ext cx="2143078" cy="857231"/>
        </a:xfrm>
        <a:prstGeom prst="chevron">
          <a:avLst/>
        </a:prstGeom>
        <a:solidFill>
          <a:schemeClr val="accent2">
            <a:tint val="40000"/>
            <a:alpha val="90000"/>
            <a:hueOff val="-4002503"/>
            <a:satOff val="-21426"/>
            <a:lumOff val="-2028"/>
            <a:alphaOff val="0"/>
          </a:schemeClr>
        </a:solidFill>
        <a:ln w="25400" cap="flat" cmpd="sng" algn="ctr">
          <a:solidFill>
            <a:schemeClr val="accent2">
              <a:tint val="40000"/>
              <a:alpha val="90000"/>
              <a:hueOff val="-4002503"/>
              <a:satOff val="-21426"/>
              <a:lumOff val="-202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8890" rIns="0" bIns="8890" numCol="1" spcCol="1270" anchor="ctr" anchorCtr="0">
          <a:noAutofit/>
        </a:bodyPr>
        <a:lstStyle/>
        <a:p>
          <a:pPr lvl="0" algn="ctr" defTabSz="622300" rtl="0">
            <a:lnSpc>
              <a:spcPct val="90000"/>
            </a:lnSpc>
            <a:spcBef>
              <a:spcPct val="0"/>
            </a:spcBef>
            <a:spcAft>
              <a:spcPct val="35000"/>
            </a:spcAft>
          </a:pPr>
          <a:r>
            <a:rPr lang="en-US" sz="1400" kern="1200" smtClean="0"/>
            <a:t>B’s right to the added value represented by  C’s contract ?</a:t>
          </a:r>
          <a:endParaRPr lang="fi-FI" sz="1400" kern="1200"/>
        </a:p>
      </dsp:txBody>
      <dsp:txXfrm>
        <a:off x="2680008" y="2075863"/>
        <a:ext cx="1285847" cy="857231"/>
      </dsp:txXfrm>
    </dsp:sp>
    <dsp:sp modelId="{1777FA56-F422-4C22-9C8F-61C60AE1BC2F}">
      <dsp:nvSpPr>
        <dsp:cNvPr id="0" name=""/>
        <dsp:cNvSpPr/>
      </dsp:nvSpPr>
      <dsp:spPr>
        <a:xfrm>
          <a:off x="4094439" y="2075863"/>
          <a:ext cx="2143078" cy="857231"/>
        </a:xfrm>
        <a:prstGeom prst="chevron">
          <a:avLst/>
        </a:prstGeom>
        <a:solidFill>
          <a:schemeClr val="accent2">
            <a:tint val="40000"/>
            <a:alpha val="90000"/>
            <a:hueOff val="-6003755"/>
            <a:satOff val="-32139"/>
            <a:lumOff val="-3043"/>
            <a:alphaOff val="0"/>
          </a:schemeClr>
        </a:solidFill>
        <a:ln w="25400" cap="flat" cmpd="sng" algn="ctr">
          <a:solidFill>
            <a:schemeClr val="accent2">
              <a:tint val="40000"/>
              <a:alpha val="90000"/>
              <a:hueOff val="-6003755"/>
              <a:satOff val="-32139"/>
              <a:lumOff val="-304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8890" rIns="0" bIns="8890" numCol="1" spcCol="1270" anchor="ctr" anchorCtr="0">
          <a:noAutofit/>
        </a:bodyPr>
        <a:lstStyle/>
        <a:p>
          <a:pPr lvl="0" algn="ctr" defTabSz="622300" rtl="0">
            <a:lnSpc>
              <a:spcPct val="90000"/>
            </a:lnSpc>
            <a:spcBef>
              <a:spcPct val="0"/>
            </a:spcBef>
            <a:spcAft>
              <a:spcPct val="35000"/>
            </a:spcAft>
          </a:pPr>
          <a:r>
            <a:rPr lang="en-US" sz="1400" kern="1200" smtClean="0"/>
            <a:t>The external effects of a breach of contract ?</a:t>
          </a:r>
          <a:endParaRPr lang="fi-FI" sz="1400" kern="1200"/>
        </a:p>
      </dsp:txBody>
      <dsp:txXfrm>
        <a:off x="4523055" y="2075863"/>
        <a:ext cx="1285847" cy="857231"/>
      </dsp:txXfrm>
    </dsp:sp>
    <dsp:sp modelId="{CD9A73D8-0E52-4606-A8A7-7E33B57CDF17}">
      <dsp:nvSpPr>
        <dsp:cNvPr id="0" name=""/>
        <dsp:cNvSpPr/>
      </dsp:nvSpPr>
      <dsp:spPr>
        <a:xfrm>
          <a:off x="5937487" y="2075863"/>
          <a:ext cx="2143078" cy="857231"/>
        </a:xfrm>
        <a:prstGeom prst="chevron">
          <a:avLst/>
        </a:prstGeom>
        <a:solidFill>
          <a:schemeClr val="accent2">
            <a:tint val="40000"/>
            <a:alpha val="90000"/>
            <a:hueOff val="-8005007"/>
            <a:satOff val="-42852"/>
            <a:lumOff val="-4057"/>
            <a:alphaOff val="0"/>
          </a:schemeClr>
        </a:solidFill>
        <a:ln w="25400" cap="flat" cmpd="sng" algn="ctr">
          <a:solidFill>
            <a:schemeClr val="accent2">
              <a:tint val="40000"/>
              <a:alpha val="90000"/>
              <a:hueOff val="-8005007"/>
              <a:satOff val="-42852"/>
              <a:lumOff val="-405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8890" rIns="0" bIns="8890" numCol="1" spcCol="1270" anchor="ctr" anchorCtr="0">
          <a:noAutofit/>
        </a:bodyPr>
        <a:lstStyle/>
        <a:p>
          <a:pPr lvl="0" algn="ctr" defTabSz="622300" rtl="0">
            <a:lnSpc>
              <a:spcPct val="90000"/>
            </a:lnSpc>
            <a:spcBef>
              <a:spcPct val="0"/>
            </a:spcBef>
            <a:spcAft>
              <a:spcPct val="35000"/>
            </a:spcAft>
          </a:pPr>
          <a:r>
            <a:rPr lang="en-US" sz="1400" kern="1200" smtClean="0"/>
            <a:t>To be internalized in the expectation value ?  </a:t>
          </a:r>
          <a:endParaRPr lang="fi-FI" sz="1400" kern="1200"/>
        </a:p>
      </dsp:txBody>
      <dsp:txXfrm>
        <a:off x="6366103" y="2075863"/>
        <a:ext cx="1285847" cy="857231"/>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D4ABA6-899C-4E6E-87A1-287B0B375397}">
      <dsp:nvSpPr>
        <dsp:cNvPr id="0" name=""/>
        <dsp:cNvSpPr/>
      </dsp:nvSpPr>
      <dsp:spPr>
        <a:xfrm>
          <a:off x="0" y="0"/>
          <a:ext cx="3831557" cy="3831557"/>
        </a:xfrm>
        <a:prstGeom prst="pie">
          <a:avLst>
            <a:gd name="adj1" fmla="val 5400000"/>
            <a:gd name="adj2" fmla="val 1620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BDC3B0E7-5FEC-4B28-8EAC-A2D1D09C9D18}">
      <dsp:nvSpPr>
        <dsp:cNvPr id="0" name=""/>
        <dsp:cNvSpPr/>
      </dsp:nvSpPr>
      <dsp:spPr>
        <a:xfrm>
          <a:off x="1915778" y="0"/>
          <a:ext cx="6169820" cy="3831557"/>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lvl="0" algn="ctr" defTabSz="1022350" rtl="0">
            <a:lnSpc>
              <a:spcPct val="90000"/>
            </a:lnSpc>
            <a:spcBef>
              <a:spcPct val="0"/>
            </a:spcBef>
            <a:spcAft>
              <a:spcPct val="35000"/>
            </a:spcAft>
          </a:pPr>
          <a:r>
            <a:rPr lang="en-US" sz="2300" b="0" kern="1200" smtClean="0"/>
            <a:t>The costs of the enforcement of liability  (litigation costs)</a:t>
          </a:r>
          <a:endParaRPr lang="fi-FI" sz="2300" kern="1200"/>
        </a:p>
      </dsp:txBody>
      <dsp:txXfrm>
        <a:off x="1915778" y="0"/>
        <a:ext cx="3084910" cy="1149469"/>
      </dsp:txXfrm>
    </dsp:sp>
    <dsp:sp modelId="{E3DB3711-5517-412D-8BF4-6E620CF4FB39}">
      <dsp:nvSpPr>
        <dsp:cNvPr id="0" name=""/>
        <dsp:cNvSpPr/>
      </dsp:nvSpPr>
      <dsp:spPr>
        <a:xfrm>
          <a:off x="670523" y="1149469"/>
          <a:ext cx="2490509" cy="2490509"/>
        </a:xfrm>
        <a:prstGeom prst="pie">
          <a:avLst>
            <a:gd name="adj1" fmla="val 5400000"/>
            <a:gd name="adj2" fmla="val 1620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1A1B3886-C625-40B8-87DD-B180ACE77F6A}">
      <dsp:nvSpPr>
        <dsp:cNvPr id="0" name=""/>
        <dsp:cNvSpPr/>
      </dsp:nvSpPr>
      <dsp:spPr>
        <a:xfrm>
          <a:off x="1915778" y="1149469"/>
          <a:ext cx="6169820" cy="2490509"/>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lvl="0" algn="ctr" defTabSz="1022350" rtl="0">
            <a:lnSpc>
              <a:spcPct val="90000"/>
            </a:lnSpc>
            <a:spcBef>
              <a:spcPct val="0"/>
            </a:spcBef>
            <a:spcAft>
              <a:spcPct val="35000"/>
            </a:spcAft>
          </a:pPr>
          <a:r>
            <a:rPr lang="en-US" sz="2300" b="0" kern="1200" smtClean="0"/>
            <a:t>costs to third persons  </a:t>
          </a:r>
          <a:endParaRPr lang="fi-FI" sz="2300" kern="1200"/>
        </a:p>
      </dsp:txBody>
      <dsp:txXfrm>
        <a:off x="1915778" y="1149469"/>
        <a:ext cx="3084910" cy="1149465"/>
      </dsp:txXfrm>
    </dsp:sp>
    <dsp:sp modelId="{63DE7E30-EC94-45A0-8F93-2E9920C5B643}">
      <dsp:nvSpPr>
        <dsp:cNvPr id="0" name=""/>
        <dsp:cNvSpPr/>
      </dsp:nvSpPr>
      <dsp:spPr>
        <a:xfrm>
          <a:off x="1341045" y="2298935"/>
          <a:ext cx="1149465" cy="1149465"/>
        </a:xfrm>
        <a:prstGeom prst="pie">
          <a:avLst>
            <a:gd name="adj1" fmla="val 5400000"/>
            <a:gd name="adj2" fmla="val 1620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02613E2A-CD20-4389-9D68-0132A2E83CE6}">
      <dsp:nvSpPr>
        <dsp:cNvPr id="0" name=""/>
        <dsp:cNvSpPr/>
      </dsp:nvSpPr>
      <dsp:spPr>
        <a:xfrm>
          <a:off x="1915778" y="2298935"/>
          <a:ext cx="6169820" cy="1149465"/>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lvl="0" algn="ctr" defTabSz="1022350" rtl="0">
            <a:lnSpc>
              <a:spcPct val="90000"/>
            </a:lnSpc>
            <a:spcBef>
              <a:spcPct val="0"/>
            </a:spcBef>
            <a:spcAft>
              <a:spcPct val="35000"/>
            </a:spcAft>
          </a:pPr>
          <a:r>
            <a:rPr lang="en-US" sz="2300" b="0" kern="1200" smtClean="0"/>
            <a:t>general drawbacks / advantages</a:t>
          </a:r>
          <a:endParaRPr lang="fi-FI" sz="2300" kern="1200"/>
        </a:p>
      </dsp:txBody>
      <dsp:txXfrm>
        <a:off x="1915778" y="2298935"/>
        <a:ext cx="3084910" cy="1149465"/>
      </dsp:txXfrm>
    </dsp:sp>
    <dsp:sp modelId="{4A86B592-1BFD-4E3F-9609-F8955DC8C5F5}">
      <dsp:nvSpPr>
        <dsp:cNvPr id="0" name=""/>
        <dsp:cNvSpPr/>
      </dsp:nvSpPr>
      <dsp:spPr>
        <a:xfrm>
          <a:off x="5000688" y="2298935"/>
          <a:ext cx="3084910" cy="1149465"/>
        </a:xfrm>
        <a:prstGeom prst="rect">
          <a:avLst/>
        </a:prstGeom>
        <a:noFill/>
        <a:ln w="9525" cap="flat" cmpd="sng" algn="ctr">
          <a:noFill/>
          <a:prstDash val="solid"/>
        </a:ln>
        <a:effectLst/>
        <a:sp3d/>
      </dsp:spPr>
      <dsp:style>
        <a:lnRef idx="1">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171450" lvl="1" indent="-171450" algn="l" defTabSz="755650" rtl="0">
            <a:lnSpc>
              <a:spcPct val="90000"/>
            </a:lnSpc>
            <a:spcBef>
              <a:spcPct val="0"/>
            </a:spcBef>
            <a:spcAft>
              <a:spcPct val="15000"/>
            </a:spcAft>
            <a:buChar char="••"/>
          </a:pPr>
          <a:r>
            <a:rPr lang="en-US" sz="1700" kern="1200" smtClean="0"/>
            <a:t>influence on employment rates  </a:t>
          </a:r>
          <a:endParaRPr lang="fi-FI" sz="1700" kern="1200"/>
        </a:p>
        <a:p>
          <a:pPr marL="171450" lvl="1" indent="-171450" algn="l" defTabSz="755650" rtl="0">
            <a:lnSpc>
              <a:spcPct val="90000"/>
            </a:lnSpc>
            <a:spcBef>
              <a:spcPct val="0"/>
            </a:spcBef>
            <a:spcAft>
              <a:spcPct val="15000"/>
            </a:spcAft>
            <a:buChar char="••"/>
          </a:pPr>
          <a:r>
            <a:rPr lang="en-US" sz="1700" kern="1200" smtClean="0"/>
            <a:t>environmental influence </a:t>
          </a:r>
          <a:endParaRPr lang="fi-FI" sz="1700" kern="1200"/>
        </a:p>
        <a:p>
          <a:pPr marL="171450" lvl="1" indent="-171450" algn="l" defTabSz="755650" rtl="0">
            <a:lnSpc>
              <a:spcPct val="90000"/>
            </a:lnSpc>
            <a:spcBef>
              <a:spcPct val="0"/>
            </a:spcBef>
            <a:spcAft>
              <a:spcPct val="15000"/>
            </a:spcAft>
            <a:buChar char="••"/>
          </a:pPr>
          <a:r>
            <a:rPr lang="en-US" sz="1700" kern="1200" smtClean="0"/>
            <a:t>contracting morals </a:t>
          </a:r>
          <a:endParaRPr lang="fi-FI" sz="1700" kern="1200"/>
        </a:p>
      </dsp:txBody>
      <dsp:txXfrm>
        <a:off x="5000688" y="2298935"/>
        <a:ext cx="3084910" cy="1149465"/>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C9CA61-1005-4C3B-8B92-28BB96A6B5F7}">
      <dsp:nvSpPr>
        <dsp:cNvPr id="0" name=""/>
        <dsp:cNvSpPr/>
      </dsp:nvSpPr>
      <dsp:spPr>
        <a:xfrm>
          <a:off x="0" y="0"/>
          <a:ext cx="8085599"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1D4D054-5042-45A5-BAAB-69BE41526116}">
      <dsp:nvSpPr>
        <dsp:cNvPr id="0" name=""/>
        <dsp:cNvSpPr/>
      </dsp:nvSpPr>
      <dsp:spPr>
        <a:xfrm>
          <a:off x="0" y="0"/>
          <a:ext cx="1617119" cy="38315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lvl="0" algn="l" defTabSz="1022350" rtl="0">
            <a:lnSpc>
              <a:spcPct val="90000"/>
            </a:lnSpc>
            <a:spcBef>
              <a:spcPct val="0"/>
            </a:spcBef>
            <a:spcAft>
              <a:spcPct val="35000"/>
            </a:spcAft>
          </a:pPr>
          <a:r>
            <a:rPr lang="en-US" sz="2300" b="0" kern="1200" smtClean="0"/>
            <a:t>E.g., A buys an article of B at an overprice for emotional etc.values: </a:t>
          </a:r>
          <a:endParaRPr lang="fi-FI" sz="2300" kern="1200"/>
        </a:p>
      </dsp:txBody>
      <dsp:txXfrm>
        <a:off x="0" y="0"/>
        <a:ext cx="1617119" cy="3831557"/>
      </dsp:txXfrm>
    </dsp:sp>
    <dsp:sp modelId="{1CF72DF3-4BBD-4894-9487-43E8CD829C5F}">
      <dsp:nvSpPr>
        <dsp:cNvPr id="0" name=""/>
        <dsp:cNvSpPr/>
      </dsp:nvSpPr>
      <dsp:spPr>
        <a:xfrm>
          <a:off x="1738403" y="45041"/>
          <a:ext cx="6347195" cy="9008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rtl="0">
            <a:lnSpc>
              <a:spcPct val="90000"/>
            </a:lnSpc>
            <a:spcBef>
              <a:spcPct val="0"/>
            </a:spcBef>
            <a:spcAft>
              <a:spcPct val="35000"/>
            </a:spcAft>
          </a:pPr>
          <a:r>
            <a:rPr lang="en-US" sz="1900" kern="1200" smtClean="0"/>
            <a:t>A’s economic expectation value is negative  </a:t>
          </a:r>
          <a:endParaRPr lang="fi-FI" sz="1900" kern="1200"/>
        </a:p>
      </dsp:txBody>
      <dsp:txXfrm>
        <a:off x="1738403" y="45041"/>
        <a:ext cx="6347195" cy="900827"/>
      </dsp:txXfrm>
    </dsp:sp>
    <dsp:sp modelId="{03FF1320-2ABC-49DD-A719-AD63D767E84C}">
      <dsp:nvSpPr>
        <dsp:cNvPr id="0" name=""/>
        <dsp:cNvSpPr/>
      </dsp:nvSpPr>
      <dsp:spPr>
        <a:xfrm>
          <a:off x="1617119" y="945868"/>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B64AC5C-9BA5-4322-A681-D4C0DFED21DB}">
      <dsp:nvSpPr>
        <dsp:cNvPr id="0" name=""/>
        <dsp:cNvSpPr/>
      </dsp:nvSpPr>
      <dsp:spPr>
        <a:xfrm>
          <a:off x="1738403" y="990910"/>
          <a:ext cx="6347195" cy="9008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rtl="0">
            <a:lnSpc>
              <a:spcPct val="90000"/>
            </a:lnSpc>
            <a:spcBef>
              <a:spcPct val="0"/>
            </a:spcBef>
            <a:spcAft>
              <a:spcPct val="35000"/>
            </a:spcAft>
          </a:pPr>
          <a:r>
            <a:rPr lang="en-US" sz="1900" kern="1200" smtClean="0"/>
            <a:t>however, B’s contractual breach is not efficient</a:t>
          </a:r>
          <a:endParaRPr lang="fi-FI" sz="1900" kern="1200"/>
        </a:p>
      </dsp:txBody>
      <dsp:txXfrm>
        <a:off x="1738403" y="990910"/>
        <a:ext cx="6347195" cy="900827"/>
      </dsp:txXfrm>
    </dsp:sp>
    <dsp:sp modelId="{82D18A19-C6F2-4725-BD01-0BAC157F14E2}">
      <dsp:nvSpPr>
        <dsp:cNvPr id="0" name=""/>
        <dsp:cNvSpPr/>
      </dsp:nvSpPr>
      <dsp:spPr>
        <a:xfrm>
          <a:off x="1617119" y="1891737"/>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39FC555-9A90-4445-953A-3306DCDF5B88}">
      <dsp:nvSpPr>
        <dsp:cNvPr id="0" name=""/>
        <dsp:cNvSpPr/>
      </dsp:nvSpPr>
      <dsp:spPr>
        <a:xfrm>
          <a:off x="1738403" y="1936779"/>
          <a:ext cx="6347195" cy="9008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rtl="0">
            <a:lnSpc>
              <a:spcPct val="90000"/>
            </a:lnSpc>
            <a:spcBef>
              <a:spcPct val="0"/>
            </a:spcBef>
            <a:spcAft>
              <a:spcPct val="35000"/>
            </a:spcAft>
          </a:pPr>
          <a:r>
            <a:rPr lang="en-US" sz="1900" kern="1200" smtClean="0"/>
            <a:t>A’s values should be internalized as expectation values, or, as an alternative, the reliance value  (e.g. A’s contracting costs) should be compensated </a:t>
          </a:r>
          <a:endParaRPr lang="fi-FI" sz="1900" kern="1200"/>
        </a:p>
      </dsp:txBody>
      <dsp:txXfrm>
        <a:off x="1738403" y="1936779"/>
        <a:ext cx="6347195" cy="900827"/>
      </dsp:txXfrm>
    </dsp:sp>
    <dsp:sp modelId="{429CBDDC-DC6C-41F4-9047-9691BE45AA86}">
      <dsp:nvSpPr>
        <dsp:cNvPr id="0" name=""/>
        <dsp:cNvSpPr/>
      </dsp:nvSpPr>
      <dsp:spPr>
        <a:xfrm>
          <a:off x="1617119" y="2837606"/>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CEFC347-771A-4246-84FC-E0C511B9CCD4}">
      <dsp:nvSpPr>
        <dsp:cNvPr id="0" name=""/>
        <dsp:cNvSpPr/>
      </dsp:nvSpPr>
      <dsp:spPr>
        <a:xfrm>
          <a:off x="1738403" y="2882647"/>
          <a:ext cx="6347195" cy="9008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rtl="0">
            <a:lnSpc>
              <a:spcPct val="90000"/>
            </a:lnSpc>
            <a:spcBef>
              <a:spcPct val="0"/>
            </a:spcBef>
            <a:spcAft>
              <a:spcPct val="35000"/>
            </a:spcAft>
          </a:pPr>
          <a:r>
            <a:rPr lang="en-US" sz="1900" kern="1200" dirty="0" smtClean="0"/>
            <a:t>moral aspect and the protection of immaterial (personal, cultural, </a:t>
          </a:r>
          <a:r>
            <a:rPr lang="en-US" sz="1900" kern="1200" dirty="0" err="1" smtClean="0"/>
            <a:t>spritual</a:t>
          </a:r>
          <a:r>
            <a:rPr lang="en-US" sz="1900" kern="1200" dirty="0" smtClean="0"/>
            <a:t>) values </a:t>
          </a:r>
          <a:endParaRPr lang="fi-FI" sz="1900" kern="1200" dirty="0"/>
        </a:p>
      </dsp:txBody>
      <dsp:txXfrm>
        <a:off x="1738403" y="2882647"/>
        <a:ext cx="6347195" cy="900827"/>
      </dsp:txXfrm>
    </dsp:sp>
    <dsp:sp modelId="{DC5416D7-2460-4C03-B850-012D5030751E}">
      <dsp:nvSpPr>
        <dsp:cNvPr id="0" name=""/>
        <dsp:cNvSpPr/>
      </dsp:nvSpPr>
      <dsp:spPr>
        <a:xfrm>
          <a:off x="1617119" y="3783475"/>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398CDB-6653-4267-8058-1CF258F2788C}">
      <dsp:nvSpPr>
        <dsp:cNvPr id="0" name=""/>
        <dsp:cNvSpPr/>
      </dsp:nvSpPr>
      <dsp:spPr>
        <a:xfrm>
          <a:off x="3768" y="2457"/>
          <a:ext cx="1881244" cy="1182394"/>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rtl="0">
            <a:lnSpc>
              <a:spcPct val="90000"/>
            </a:lnSpc>
            <a:spcBef>
              <a:spcPct val="0"/>
            </a:spcBef>
            <a:spcAft>
              <a:spcPct val="35000"/>
            </a:spcAft>
          </a:pPr>
          <a:r>
            <a:rPr lang="en-US" sz="1500" b="1" kern="1200" smtClean="0"/>
            <a:t>Esim. ns. tehokas sopimusrikkomus</a:t>
          </a:r>
          <a:endParaRPr lang="fi-FI" sz="1500" kern="1200"/>
        </a:p>
      </dsp:txBody>
      <dsp:txXfrm>
        <a:off x="38399" y="37088"/>
        <a:ext cx="1811982" cy="1113132"/>
      </dsp:txXfrm>
    </dsp:sp>
    <dsp:sp modelId="{92597F9D-84E9-491A-AB61-DD2B9B0FFCAE}">
      <dsp:nvSpPr>
        <dsp:cNvPr id="0" name=""/>
        <dsp:cNvSpPr/>
      </dsp:nvSpPr>
      <dsp:spPr>
        <a:xfrm>
          <a:off x="2201061" y="2457"/>
          <a:ext cx="5880769" cy="1182394"/>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rtl="0">
            <a:lnSpc>
              <a:spcPct val="90000"/>
            </a:lnSpc>
            <a:spcBef>
              <a:spcPct val="0"/>
            </a:spcBef>
            <a:spcAft>
              <a:spcPct val="35000"/>
            </a:spcAft>
          </a:pPr>
          <a:r>
            <a:rPr lang="en-US" sz="1500" b="1" kern="1200" smtClean="0"/>
            <a:t>Suojautuminen: </a:t>
          </a:r>
          <a:endParaRPr lang="fi-FI" sz="1500" kern="1200"/>
        </a:p>
      </dsp:txBody>
      <dsp:txXfrm>
        <a:off x="2235692" y="37088"/>
        <a:ext cx="5811507" cy="1113132"/>
      </dsp:txXfrm>
    </dsp:sp>
    <dsp:sp modelId="{D883DFAB-5F3A-4EE2-BC67-8F0A9A1BAB7D}">
      <dsp:nvSpPr>
        <dsp:cNvPr id="0" name=""/>
        <dsp:cNvSpPr/>
      </dsp:nvSpPr>
      <dsp:spPr>
        <a:xfrm>
          <a:off x="2201061" y="1324581"/>
          <a:ext cx="1881244" cy="1182394"/>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n-US" sz="1400" kern="1200" smtClean="0"/>
            <a:t>Sopimussuhteessa: vahingon ylittävä sopimussakko</a:t>
          </a:r>
          <a:endParaRPr lang="fi-FI" sz="1400" kern="1200"/>
        </a:p>
      </dsp:txBody>
      <dsp:txXfrm>
        <a:off x="2235692" y="1359212"/>
        <a:ext cx="1811982" cy="1113132"/>
      </dsp:txXfrm>
    </dsp:sp>
    <dsp:sp modelId="{8C070ACC-6878-433F-8ABF-09B6E2B6B7AC}">
      <dsp:nvSpPr>
        <dsp:cNvPr id="0" name=""/>
        <dsp:cNvSpPr/>
      </dsp:nvSpPr>
      <dsp:spPr>
        <a:xfrm>
          <a:off x="4240330" y="1324581"/>
          <a:ext cx="3841500" cy="1182394"/>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n-US" sz="1400" kern="1200" smtClean="0"/>
            <a:t>Ulkopuolista vastaan: </a:t>
          </a:r>
          <a:endParaRPr lang="fi-FI" sz="1400" kern="1200"/>
        </a:p>
      </dsp:txBody>
      <dsp:txXfrm>
        <a:off x="4274961" y="1359212"/>
        <a:ext cx="3772238" cy="1113132"/>
      </dsp:txXfrm>
    </dsp:sp>
    <dsp:sp modelId="{218F7A04-4612-4319-9843-634D8ECC15C8}">
      <dsp:nvSpPr>
        <dsp:cNvPr id="0" name=""/>
        <dsp:cNvSpPr/>
      </dsp:nvSpPr>
      <dsp:spPr>
        <a:xfrm>
          <a:off x="4240330" y="2646705"/>
          <a:ext cx="1881244" cy="1182394"/>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ct val="35000"/>
            </a:spcAft>
          </a:pPr>
          <a:r>
            <a:rPr lang="en-US" sz="1200" i="1" kern="1200" smtClean="0"/>
            <a:t>Esineoikeudellinen kollisiosuoja: aikaprioriteetti, hallinta, kolmannen puuttuva vilpitön mieli</a:t>
          </a:r>
          <a:endParaRPr lang="fi-FI" sz="1200" kern="1200"/>
        </a:p>
      </dsp:txBody>
      <dsp:txXfrm>
        <a:off x="4274961" y="2681336"/>
        <a:ext cx="1811982" cy="1113132"/>
      </dsp:txXfrm>
    </dsp:sp>
    <dsp:sp modelId="{493B5FB5-34D7-49A8-9EFE-BAB53962C39D}">
      <dsp:nvSpPr>
        <dsp:cNvPr id="0" name=""/>
        <dsp:cNvSpPr/>
      </dsp:nvSpPr>
      <dsp:spPr>
        <a:xfrm>
          <a:off x="6200586" y="2646705"/>
          <a:ext cx="1881244" cy="1182394"/>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ct val="35000"/>
            </a:spcAft>
          </a:pPr>
          <a:r>
            <a:rPr lang="en-US" sz="1200" i="1" kern="1200" smtClean="0"/>
            <a:t>Vahingonkorvaus sopimuskumppanin houkuttelusta rikkomaan sopimusta ? (interference with contract)</a:t>
          </a:r>
          <a:endParaRPr lang="fi-FI" sz="1200" kern="1200"/>
        </a:p>
      </dsp:txBody>
      <dsp:txXfrm>
        <a:off x="6235217" y="2681336"/>
        <a:ext cx="1811982" cy="1113132"/>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9380AF-F5C6-41B1-8D52-98FD23374F37}">
      <dsp:nvSpPr>
        <dsp:cNvPr id="0" name=""/>
        <dsp:cNvSpPr/>
      </dsp:nvSpPr>
      <dsp:spPr>
        <a:xfrm>
          <a:off x="0" y="77100"/>
          <a:ext cx="8085599" cy="888030"/>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7630" tIns="87630" rIns="87630" bIns="87630" numCol="1" spcCol="1270" anchor="ctr" anchorCtr="0">
          <a:noAutofit/>
        </a:bodyPr>
        <a:lstStyle/>
        <a:p>
          <a:pPr lvl="0" algn="l" defTabSz="1022350" rtl="0">
            <a:lnSpc>
              <a:spcPct val="90000"/>
            </a:lnSpc>
            <a:spcBef>
              <a:spcPct val="0"/>
            </a:spcBef>
            <a:spcAft>
              <a:spcPct val="35000"/>
            </a:spcAft>
          </a:pPr>
          <a:r>
            <a:rPr lang="fi-FI" sz="2300" b="1" kern="1200" smtClean="0"/>
            <a:t>Täydellisen sopimuksen malli - vrt.  hankinta- ja tuottamiskustannusten rationaalisuus</a:t>
          </a:r>
          <a:endParaRPr lang="fi-FI" sz="2300" kern="1200"/>
        </a:p>
      </dsp:txBody>
      <dsp:txXfrm>
        <a:off x="43350" y="120450"/>
        <a:ext cx="7998899" cy="801330"/>
      </dsp:txXfrm>
    </dsp:sp>
    <dsp:sp modelId="{A6FF8331-2631-49C4-AB56-08918FE50022}">
      <dsp:nvSpPr>
        <dsp:cNvPr id="0" name=""/>
        <dsp:cNvSpPr/>
      </dsp:nvSpPr>
      <dsp:spPr>
        <a:xfrm>
          <a:off x="0" y="1031370"/>
          <a:ext cx="8085599" cy="888030"/>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7630" tIns="87630" rIns="87630" bIns="87630" numCol="1" spcCol="1270" anchor="ctr" anchorCtr="0">
          <a:noAutofit/>
        </a:bodyPr>
        <a:lstStyle/>
        <a:p>
          <a:pPr lvl="0" algn="l" defTabSz="1022350" rtl="0">
            <a:lnSpc>
              <a:spcPct val="90000"/>
            </a:lnSpc>
            <a:spcBef>
              <a:spcPct val="0"/>
            </a:spcBef>
            <a:spcAft>
              <a:spcPct val="35000"/>
            </a:spcAft>
          </a:pPr>
          <a:r>
            <a:rPr lang="fi-FI" sz="2300" b="1" kern="1200" smtClean="0"/>
            <a:t>Informaatio varallisuusoikeutena </a:t>
          </a:r>
          <a:endParaRPr lang="fi-FI" sz="2300" kern="1200"/>
        </a:p>
      </dsp:txBody>
      <dsp:txXfrm>
        <a:off x="43350" y="1074720"/>
        <a:ext cx="7998899" cy="801330"/>
      </dsp:txXfrm>
    </dsp:sp>
    <dsp:sp modelId="{FC772F28-061D-494A-AE1D-28DA0403B91F}">
      <dsp:nvSpPr>
        <dsp:cNvPr id="0" name=""/>
        <dsp:cNvSpPr/>
      </dsp:nvSpPr>
      <dsp:spPr>
        <a:xfrm>
          <a:off x="0" y="1985641"/>
          <a:ext cx="8085599" cy="888030"/>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7630" tIns="87630" rIns="87630" bIns="87630" numCol="1" spcCol="1270" anchor="ctr" anchorCtr="0">
          <a:noAutofit/>
        </a:bodyPr>
        <a:lstStyle/>
        <a:p>
          <a:pPr lvl="0" algn="l" defTabSz="1022350" rtl="0">
            <a:lnSpc>
              <a:spcPct val="90000"/>
            </a:lnSpc>
            <a:spcBef>
              <a:spcPct val="0"/>
            </a:spcBef>
            <a:spcAft>
              <a:spcPct val="35000"/>
            </a:spcAft>
          </a:pPr>
          <a:r>
            <a:rPr lang="fi-FI" sz="2300" b="1" kern="1200" smtClean="0"/>
            <a:t>Informatiivinen ja allokatiivinen tehokkuus</a:t>
          </a:r>
          <a:endParaRPr lang="fi-FI" sz="2300" kern="1200"/>
        </a:p>
      </dsp:txBody>
      <dsp:txXfrm>
        <a:off x="43350" y="2028991"/>
        <a:ext cx="7998899" cy="801330"/>
      </dsp:txXfrm>
    </dsp:sp>
    <dsp:sp modelId="{21A7309D-EE35-47F3-8A96-68049DCE4C8F}">
      <dsp:nvSpPr>
        <dsp:cNvPr id="0" name=""/>
        <dsp:cNvSpPr/>
      </dsp:nvSpPr>
      <dsp:spPr>
        <a:xfrm>
          <a:off x="0" y="2873671"/>
          <a:ext cx="8085599" cy="8807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6718" tIns="29210" rIns="163576" bIns="29210" numCol="1" spcCol="1270" anchor="t" anchorCtr="0">
          <a:noAutofit/>
        </a:bodyPr>
        <a:lstStyle/>
        <a:p>
          <a:pPr marL="171450" lvl="1" indent="-171450" algn="l" defTabSz="800100" rtl="0">
            <a:lnSpc>
              <a:spcPct val="90000"/>
            </a:lnSpc>
            <a:spcBef>
              <a:spcPct val="0"/>
            </a:spcBef>
            <a:spcAft>
              <a:spcPct val="20000"/>
            </a:spcAft>
            <a:buChar char="••"/>
          </a:pPr>
          <a:r>
            <a:rPr lang="fi-FI" sz="1800" kern="1200" smtClean="0"/>
            <a:t>Informaation ja (muun) varallisuuden sijainti</a:t>
          </a:r>
          <a:endParaRPr lang="fi-FI" sz="1800" kern="1200"/>
        </a:p>
        <a:p>
          <a:pPr marL="171450" lvl="1" indent="-171450" algn="l" defTabSz="800100" rtl="0">
            <a:lnSpc>
              <a:spcPct val="90000"/>
            </a:lnSpc>
            <a:spcBef>
              <a:spcPct val="0"/>
            </a:spcBef>
            <a:spcAft>
              <a:spcPct val="20000"/>
            </a:spcAft>
            <a:buChar char="••"/>
          </a:pPr>
          <a:r>
            <a:rPr lang="fi-FI" sz="1800" kern="1200" smtClean="0"/>
            <a:t>Tulisi sijoittua samoin ja halvimmalla</a:t>
          </a:r>
          <a:endParaRPr lang="fi-FI" sz="1800" kern="1200"/>
        </a:p>
        <a:p>
          <a:pPr marL="171450" lvl="1" indent="-171450" algn="l" defTabSz="800100" rtl="0">
            <a:lnSpc>
              <a:spcPct val="90000"/>
            </a:lnSpc>
            <a:spcBef>
              <a:spcPct val="0"/>
            </a:spcBef>
            <a:spcAft>
              <a:spcPct val="20000"/>
            </a:spcAft>
            <a:buChar char="••"/>
          </a:pPr>
          <a:r>
            <a:rPr lang="fi-FI" sz="1800" kern="1200" smtClean="0"/>
            <a:t>Virheellinen informaatio lisää kustannuksia</a:t>
          </a:r>
          <a:endParaRPr lang="fi-FI" sz="1800" kern="1200"/>
        </a:p>
      </dsp:txBody>
      <dsp:txXfrm>
        <a:off x="0" y="2873671"/>
        <a:ext cx="8085599" cy="880785"/>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861DA3-80BB-44B9-BE1C-A0C149F9F89E}">
      <dsp:nvSpPr>
        <dsp:cNvPr id="0" name=""/>
        <dsp:cNvSpPr/>
      </dsp:nvSpPr>
      <dsp:spPr>
        <a:xfrm>
          <a:off x="0" y="1870"/>
          <a:ext cx="8085599" cy="0"/>
        </a:xfrm>
        <a:prstGeom prst="line">
          <a:avLst/>
        </a:prstGeom>
        <a:solidFill>
          <a:schemeClr val="accent5">
            <a:shade val="50000"/>
            <a:hueOff val="0"/>
            <a:satOff val="0"/>
            <a:lumOff val="0"/>
            <a:alphaOff val="0"/>
          </a:schemeClr>
        </a:solidFill>
        <a:ln w="25400" cap="flat" cmpd="sng" algn="ctr">
          <a:solidFill>
            <a:schemeClr val="accent5">
              <a:shade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15E20E0-3799-4334-8E64-839624923725}">
      <dsp:nvSpPr>
        <dsp:cNvPr id="0" name=""/>
        <dsp:cNvSpPr/>
      </dsp:nvSpPr>
      <dsp:spPr>
        <a:xfrm>
          <a:off x="0" y="1870"/>
          <a:ext cx="1617119" cy="12759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lvl="0" algn="l" defTabSz="444500" rtl="0">
            <a:lnSpc>
              <a:spcPct val="90000"/>
            </a:lnSpc>
            <a:spcBef>
              <a:spcPct val="0"/>
            </a:spcBef>
            <a:spcAft>
              <a:spcPct val="35000"/>
            </a:spcAft>
          </a:pPr>
          <a:r>
            <a:rPr lang="fi-FI" sz="1000" b="1" kern="1200" smtClean="0"/>
            <a:t>Tiedonantovelvollisuus</a:t>
          </a:r>
          <a:endParaRPr lang="fi-FI" sz="1000" kern="1200"/>
        </a:p>
      </dsp:txBody>
      <dsp:txXfrm>
        <a:off x="0" y="1870"/>
        <a:ext cx="1617119" cy="1275938"/>
      </dsp:txXfrm>
    </dsp:sp>
    <dsp:sp modelId="{AA5B7019-826C-48A8-9B11-FE2983249C63}">
      <dsp:nvSpPr>
        <dsp:cNvPr id="0" name=""/>
        <dsp:cNvSpPr/>
      </dsp:nvSpPr>
      <dsp:spPr>
        <a:xfrm>
          <a:off x="1738403" y="31526"/>
          <a:ext cx="6347195" cy="5931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rtl="0">
            <a:lnSpc>
              <a:spcPct val="90000"/>
            </a:lnSpc>
            <a:spcBef>
              <a:spcPct val="0"/>
            </a:spcBef>
            <a:spcAft>
              <a:spcPct val="35000"/>
            </a:spcAft>
          </a:pPr>
          <a:r>
            <a:rPr lang="fi-FI" sz="1700" kern="1200" smtClean="0"/>
            <a:t>Mahdollisuus käyttää hankittua informaatiota hyväksi kannustaa tiedon tuottamiseen </a:t>
          </a:r>
          <a:endParaRPr lang="fi-FI" sz="1700" kern="1200"/>
        </a:p>
      </dsp:txBody>
      <dsp:txXfrm>
        <a:off x="1738403" y="31526"/>
        <a:ext cx="6347195" cy="593111"/>
      </dsp:txXfrm>
    </dsp:sp>
    <dsp:sp modelId="{1A067EA7-45DA-4AFD-A782-729FD4F18F12}">
      <dsp:nvSpPr>
        <dsp:cNvPr id="0" name=""/>
        <dsp:cNvSpPr/>
      </dsp:nvSpPr>
      <dsp:spPr>
        <a:xfrm>
          <a:off x="1617119" y="624638"/>
          <a:ext cx="6468479" cy="0"/>
        </a:xfrm>
        <a:prstGeom prst="line">
          <a:avLst/>
        </a:prstGeom>
        <a:solidFill>
          <a:schemeClr val="accent5">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45A40C6-76D4-48B3-BFD5-4B2B9E48454E}">
      <dsp:nvSpPr>
        <dsp:cNvPr id="0" name=""/>
        <dsp:cNvSpPr/>
      </dsp:nvSpPr>
      <dsp:spPr>
        <a:xfrm>
          <a:off x="1738403" y="654294"/>
          <a:ext cx="6347195" cy="5931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rtl="0">
            <a:lnSpc>
              <a:spcPct val="90000"/>
            </a:lnSpc>
            <a:spcBef>
              <a:spcPct val="0"/>
            </a:spcBef>
            <a:spcAft>
              <a:spcPct val="35000"/>
            </a:spcAft>
          </a:pPr>
          <a:r>
            <a:rPr lang="fi-FI" sz="1700" kern="1200" smtClean="0"/>
            <a:t>Tiedonantovelvollisuus tulisi kohdentaa sattumalta saatuun informaatioon </a:t>
          </a:r>
          <a:endParaRPr lang="fi-FI" sz="1700" kern="1200"/>
        </a:p>
      </dsp:txBody>
      <dsp:txXfrm>
        <a:off x="1738403" y="654294"/>
        <a:ext cx="6347195" cy="593111"/>
      </dsp:txXfrm>
    </dsp:sp>
    <dsp:sp modelId="{55A4D361-5616-4B20-98E9-C93B72D0132E}">
      <dsp:nvSpPr>
        <dsp:cNvPr id="0" name=""/>
        <dsp:cNvSpPr/>
      </dsp:nvSpPr>
      <dsp:spPr>
        <a:xfrm>
          <a:off x="1617119" y="1247406"/>
          <a:ext cx="6468479" cy="0"/>
        </a:xfrm>
        <a:prstGeom prst="line">
          <a:avLst/>
        </a:prstGeom>
        <a:solidFill>
          <a:schemeClr val="accent5">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8748781-4C09-49CB-AA6E-89C5B783DF70}">
      <dsp:nvSpPr>
        <dsp:cNvPr id="0" name=""/>
        <dsp:cNvSpPr/>
      </dsp:nvSpPr>
      <dsp:spPr>
        <a:xfrm>
          <a:off x="0" y="1277809"/>
          <a:ext cx="8085599" cy="0"/>
        </a:xfrm>
        <a:prstGeom prst="line">
          <a:avLst/>
        </a:prstGeom>
        <a:solidFill>
          <a:schemeClr val="accent5">
            <a:shade val="50000"/>
            <a:hueOff val="-214467"/>
            <a:satOff val="-624"/>
            <a:lumOff val="27223"/>
            <a:alphaOff val="0"/>
          </a:schemeClr>
        </a:solidFill>
        <a:ln w="25400" cap="flat" cmpd="sng" algn="ctr">
          <a:solidFill>
            <a:schemeClr val="accent5">
              <a:shade val="50000"/>
              <a:hueOff val="-214467"/>
              <a:satOff val="-624"/>
              <a:lumOff val="27223"/>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5ACD0C3-579B-4C6C-A5BA-F59884636AE6}">
      <dsp:nvSpPr>
        <dsp:cNvPr id="0" name=""/>
        <dsp:cNvSpPr/>
      </dsp:nvSpPr>
      <dsp:spPr>
        <a:xfrm>
          <a:off x="0" y="1277809"/>
          <a:ext cx="1617119" cy="12759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lvl="0" algn="l" defTabSz="444500" rtl="0">
            <a:lnSpc>
              <a:spcPct val="90000"/>
            </a:lnSpc>
            <a:spcBef>
              <a:spcPct val="0"/>
            </a:spcBef>
            <a:spcAft>
              <a:spcPct val="35000"/>
            </a:spcAft>
          </a:pPr>
          <a:r>
            <a:rPr lang="fi-FI" sz="1000" b="1" kern="1200" smtClean="0"/>
            <a:t>Tiedonantovelvollisuus voi joskus olla halvin tapa estää virheellistä informaatiota </a:t>
          </a:r>
          <a:endParaRPr lang="fi-FI" sz="1000" kern="1200"/>
        </a:p>
      </dsp:txBody>
      <dsp:txXfrm>
        <a:off x="0" y="1277809"/>
        <a:ext cx="1617119" cy="1275938"/>
      </dsp:txXfrm>
    </dsp:sp>
    <dsp:sp modelId="{EF716FCA-8C3F-4B99-AAA1-D0F9A960E6AC}">
      <dsp:nvSpPr>
        <dsp:cNvPr id="0" name=""/>
        <dsp:cNvSpPr/>
      </dsp:nvSpPr>
      <dsp:spPr>
        <a:xfrm>
          <a:off x="0" y="2553747"/>
          <a:ext cx="8085599" cy="0"/>
        </a:xfrm>
        <a:prstGeom prst="line">
          <a:avLst/>
        </a:prstGeom>
        <a:solidFill>
          <a:schemeClr val="accent5">
            <a:shade val="50000"/>
            <a:hueOff val="-214467"/>
            <a:satOff val="-624"/>
            <a:lumOff val="27223"/>
            <a:alphaOff val="0"/>
          </a:schemeClr>
        </a:solidFill>
        <a:ln w="25400" cap="flat" cmpd="sng" algn="ctr">
          <a:solidFill>
            <a:schemeClr val="accent5">
              <a:shade val="50000"/>
              <a:hueOff val="-214467"/>
              <a:satOff val="-624"/>
              <a:lumOff val="27223"/>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7AF8B33-CD93-45A1-B03E-569AD33D2396}">
      <dsp:nvSpPr>
        <dsp:cNvPr id="0" name=""/>
        <dsp:cNvSpPr/>
      </dsp:nvSpPr>
      <dsp:spPr>
        <a:xfrm>
          <a:off x="0" y="2553747"/>
          <a:ext cx="1617119" cy="12759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lvl="0" algn="l" defTabSz="444500" rtl="0">
            <a:lnSpc>
              <a:spcPct val="90000"/>
            </a:lnSpc>
            <a:spcBef>
              <a:spcPct val="0"/>
            </a:spcBef>
            <a:spcAft>
              <a:spcPct val="35000"/>
            </a:spcAft>
          </a:pPr>
          <a:r>
            <a:rPr lang="fi-FI" sz="1000" b="1" kern="1200" smtClean="0"/>
            <a:t>Sisäpiirintieto? </a:t>
          </a:r>
          <a:endParaRPr lang="fi-FI" sz="1000" kern="1200"/>
        </a:p>
      </dsp:txBody>
      <dsp:txXfrm>
        <a:off x="0" y="2553747"/>
        <a:ext cx="1617119" cy="1275938"/>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13FADC-1D03-4D40-A176-98B7CBB73E2C}">
      <dsp:nvSpPr>
        <dsp:cNvPr id="0" name=""/>
        <dsp:cNvSpPr/>
      </dsp:nvSpPr>
      <dsp:spPr>
        <a:xfrm>
          <a:off x="0" y="1870"/>
          <a:ext cx="8085599"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EB9CFA1-1DF2-4946-B96B-A0CC6E264E5C}">
      <dsp:nvSpPr>
        <dsp:cNvPr id="0" name=""/>
        <dsp:cNvSpPr/>
      </dsp:nvSpPr>
      <dsp:spPr>
        <a:xfrm>
          <a:off x="0" y="1870"/>
          <a:ext cx="1617119" cy="12759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t" anchorCtr="0">
          <a:noAutofit/>
        </a:bodyPr>
        <a:lstStyle/>
        <a:p>
          <a:pPr lvl="0" algn="l" defTabSz="400050" rtl="0">
            <a:lnSpc>
              <a:spcPct val="90000"/>
            </a:lnSpc>
            <a:spcBef>
              <a:spcPct val="0"/>
            </a:spcBef>
            <a:spcAft>
              <a:spcPct val="35000"/>
            </a:spcAft>
          </a:pPr>
          <a:r>
            <a:rPr lang="fi-FI" sz="900" b="1" kern="1200" smtClean="0"/>
            <a:t>Tiedollisen epätasapainon vähentäminen sopimuksentekovaiheessa </a:t>
          </a:r>
          <a:endParaRPr lang="fi-FI" sz="900" kern="1200"/>
        </a:p>
      </dsp:txBody>
      <dsp:txXfrm>
        <a:off x="0" y="1870"/>
        <a:ext cx="1617119" cy="1275938"/>
      </dsp:txXfrm>
    </dsp:sp>
    <dsp:sp modelId="{F14842C1-CAF4-47F2-B572-BFD9C88BE7C4}">
      <dsp:nvSpPr>
        <dsp:cNvPr id="0" name=""/>
        <dsp:cNvSpPr/>
      </dsp:nvSpPr>
      <dsp:spPr>
        <a:xfrm>
          <a:off x="1738403" y="31526"/>
          <a:ext cx="6347195" cy="5931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rtl="0">
            <a:lnSpc>
              <a:spcPct val="90000"/>
            </a:lnSpc>
            <a:spcBef>
              <a:spcPct val="0"/>
            </a:spcBef>
            <a:spcAft>
              <a:spcPct val="35000"/>
            </a:spcAft>
          </a:pPr>
          <a:r>
            <a:rPr lang="fi-FI" sz="1700" kern="1200" smtClean="0"/>
            <a:t>Oikeus käyttää hyväksi asiantuntemustaan markkinoilla – kielto johtaa harhaan tai hyötyä toisen selvästä tiedonpuutteesta </a:t>
          </a:r>
          <a:endParaRPr lang="fi-FI" sz="1700" kern="1200"/>
        </a:p>
      </dsp:txBody>
      <dsp:txXfrm>
        <a:off x="1738403" y="31526"/>
        <a:ext cx="6347195" cy="593111"/>
      </dsp:txXfrm>
    </dsp:sp>
    <dsp:sp modelId="{E04B716E-D86D-4EEF-A7E4-9C696126CB4A}">
      <dsp:nvSpPr>
        <dsp:cNvPr id="0" name=""/>
        <dsp:cNvSpPr/>
      </dsp:nvSpPr>
      <dsp:spPr>
        <a:xfrm>
          <a:off x="1617119" y="624638"/>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7494F8A-A682-40EE-A522-E6D6E16E39C1}">
      <dsp:nvSpPr>
        <dsp:cNvPr id="0" name=""/>
        <dsp:cNvSpPr/>
      </dsp:nvSpPr>
      <dsp:spPr>
        <a:xfrm>
          <a:off x="1738403" y="654294"/>
          <a:ext cx="6347195" cy="5931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rtl="0">
            <a:lnSpc>
              <a:spcPct val="90000"/>
            </a:lnSpc>
            <a:spcBef>
              <a:spcPct val="0"/>
            </a:spcBef>
            <a:spcAft>
              <a:spcPct val="35000"/>
            </a:spcAft>
          </a:pPr>
          <a:r>
            <a:rPr lang="fi-FI" sz="1700" kern="1200" smtClean="0"/>
            <a:t>Selonottovelvollisuus </a:t>
          </a:r>
          <a:endParaRPr lang="fi-FI" sz="1700" kern="1200"/>
        </a:p>
      </dsp:txBody>
      <dsp:txXfrm>
        <a:off x="1738403" y="654294"/>
        <a:ext cx="6347195" cy="593111"/>
      </dsp:txXfrm>
    </dsp:sp>
    <dsp:sp modelId="{E15B9C64-0418-410D-85F8-B6B6082E6F40}">
      <dsp:nvSpPr>
        <dsp:cNvPr id="0" name=""/>
        <dsp:cNvSpPr/>
      </dsp:nvSpPr>
      <dsp:spPr>
        <a:xfrm>
          <a:off x="1617119" y="1247406"/>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5A52321-4A73-481A-A37C-661CD58CF752}">
      <dsp:nvSpPr>
        <dsp:cNvPr id="0" name=""/>
        <dsp:cNvSpPr/>
      </dsp:nvSpPr>
      <dsp:spPr>
        <a:xfrm>
          <a:off x="0" y="1277809"/>
          <a:ext cx="8085599"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C6B0CD8-4E15-4FA0-AE01-9C831FCA288F}">
      <dsp:nvSpPr>
        <dsp:cNvPr id="0" name=""/>
        <dsp:cNvSpPr/>
      </dsp:nvSpPr>
      <dsp:spPr>
        <a:xfrm>
          <a:off x="0" y="1277809"/>
          <a:ext cx="1617119" cy="12759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t" anchorCtr="0">
          <a:noAutofit/>
        </a:bodyPr>
        <a:lstStyle/>
        <a:p>
          <a:pPr lvl="0" algn="l" defTabSz="400050" rtl="0">
            <a:lnSpc>
              <a:spcPct val="90000"/>
            </a:lnSpc>
            <a:spcBef>
              <a:spcPct val="0"/>
            </a:spcBef>
            <a:spcAft>
              <a:spcPct val="35000"/>
            </a:spcAft>
          </a:pPr>
          <a:r>
            <a:rPr lang="fi-FI" sz="900" b="1" kern="1200" smtClean="0"/>
            <a:t>Tiedonantovelvollisuus myöhemmin sopimuksessa</a:t>
          </a:r>
          <a:endParaRPr lang="fi-FI" sz="900" kern="1200"/>
        </a:p>
      </dsp:txBody>
      <dsp:txXfrm>
        <a:off x="0" y="1277809"/>
        <a:ext cx="1617119" cy="1275938"/>
      </dsp:txXfrm>
    </dsp:sp>
    <dsp:sp modelId="{41022A4A-6E56-424B-852F-73BB79786BFA}">
      <dsp:nvSpPr>
        <dsp:cNvPr id="0" name=""/>
        <dsp:cNvSpPr/>
      </dsp:nvSpPr>
      <dsp:spPr>
        <a:xfrm>
          <a:off x="1738403" y="1297745"/>
          <a:ext cx="6347195" cy="3987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rtl="0">
            <a:lnSpc>
              <a:spcPct val="90000"/>
            </a:lnSpc>
            <a:spcBef>
              <a:spcPct val="0"/>
            </a:spcBef>
            <a:spcAft>
              <a:spcPct val="35000"/>
            </a:spcAft>
          </a:pPr>
          <a:r>
            <a:rPr lang="fi-FI" sz="1700" kern="1200" smtClean="0"/>
            <a:t>Esim. vaaran lisääntyminen vakuutussopimuksessa</a:t>
          </a:r>
          <a:endParaRPr lang="fi-FI" sz="1700" kern="1200"/>
        </a:p>
      </dsp:txBody>
      <dsp:txXfrm>
        <a:off x="1738403" y="1297745"/>
        <a:ext cx="6347195" cy="398730"/>
      </dsp:txXfrm>
    </dsp:sp>
    <dsp:sp modelId="{DBEF4788-925D-4C6E-9F40-CF87A137A4A1}">
      <dsp:nvSpPr>
        <dsp:cNvPr id="0" name=""/>
        <dsp:cNvSpPr/>
      </dsp:nvSpPr>
      <dsp:spPr>
        <a:xfrm>
          <a:off x="1617119" y="1696476"/>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D7E3F2B-7C03-43A0-BFDB-81692A7BE964}">
      <dsp:nvSpPr>
        <dsp:cNvPr id="0" name=""/>
        <dsp:cNvSpPr/>
      </dsp:nvSpPr>
      <dsp:spPr>
        <a:xfrm>
          <a:off x="1738403" y="1716413"/>
          <a:ext cx="6347195" cy="3987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rtl="0">
            <a:lnSpc>
              <a:spcPct val="90000"/>
            </a:lnSpc>
            <a:spcBef>
              <a:spcPct val="0"/>
            </a:spcBef>
            <a:spcAft>
              <a:spcPct val="35000"/>
            </a:spcAft>
          </a:pPr>
          <a:r>
            <a:rPr lang="fi-FI" sz="1700" kern="1200" smtClean="0"/>
            <a:t>Reklamaatiot ym. toisen informointi vahinkojen minimoimiseksi </a:t>
          </a:r>
          <a:endParaRPr lang="fi-FI" sz="1700" kern="1200"/>
        </a:p>
      </dsp:txBody>
      <dsp:txXfrm>
        <a:off x="1738403" y="1716413"/>
        <a:ext cx="6347195" cy="398730"/>
      </dsp:txXfrm>
    </dsp:sp>
    <dsp:sp modelId="{649BAC4D-BDC8-42A4-A164-42FAF0DDD53D}">
      <dsp:nvSpPr>
        <dsp:cNvPr id="0" name=""/>
        <dsp:cNvSpPr/>
      </dsp:nvSpPr>
      <dsp:spPr>
        <a:xfrm>
          <a:off x="1617119" y="2115143"/>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FCF2502-B029-4B09-BF4A-4A6C80358ED9}">
      <dsp:nvSpPr>
        <dsp:cNvPr id="0" name=""/>
        <dsp:cNvSpPr/>
      </dsp:nvSpPr>
      <dsp:spPr>
        <a:xfrm>
          <a:off x="1738403" y="2135080"/>
          <a:ext cx="6347195" cy="3987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rtl="0">
            <a:lnSpc>
              <a:spcPct val="90000"/>
            </a:lnSpc>
            <a:spcBef>
              <a:spcPct val="0"/>
            </a:spcBef>
            <a:spcAft>
              <a:spcPct val="35000"/>
            </a:spcAft>
          </a:pPr>
          <a:r>
            <a:rPr lang="fi-FI" sz="1700" kern="1200" smtClean="0"/>
            <a:t>Sopimusoikeudellisen lojaliteetin vaatimukset </a:t>
          </a:r>
          <a:endParaRPr lang="fi-FI" sz="1700" kern="1200"/>
        </a:p>
      </dsp:txBody>
      <dsp:txXfrm>
        <a:off x="1738403" y="2135080"/>
        <a:ext cx="6347195" cy="398730"/>
      </dsp:txXfrm>
    </dsp:sp>
    <dsp:sp modelId="{AEC2A720-496B-4855-BA81-24E71BDE9D42}">
      <dsp:nvSpPr>
        <dsp:cNvPr id="0" name=""/>
        <dsp:cNvSpPr/>
      </dsp:nvSpPr>
      <dsp:spPr>
        <a:xfrm>
          <a:off x="1617119" y="2533811"/>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8EA1C42-C57A-4CF0-83DC-5FE488F76716}">
      <dsp:nvSpPr>
        <dsp:cNvPr id="0" name=""/>
        <dsp:cNvSpPr/>
      </dsp:nvSpPr>
      <dsp:spPr>
        <a:xfrm>
          <a:off x="0" y="2553747"/>
          <a:ext cx="8085599"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03B7060-F3BA-4F4E-BD7E-5A49EEF1DA74}">
      <dsp:nvSpPr>
        <dsp:cNvPr id="0" name=""/>
        <dsp:cNvSpPr/>
      </dsp:nvSpPr>
      <dsp:spPr>
        <a:xfrm>
          <a:off x="0" y="2553747"/>
          <a:ext cx="1617119" cy="12759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t" anchorCtr="0">
          <a:noAutofit/>
        </a:bodyPr>
        <a:lstStyle/>
        <a:p>
          <a:pPr lvl="0" algn="l" defTabSz="400050" rtl="0">
            <a:lnSpc>
              <a:spcPct val="90000"/>
            </a:lnSpc>
            <a:spcBef>
              <a:spcPct val="0"/>
            </a:spcBef>
            <a:spcAft>
              <a:spcPct val="35000"/>
            </a:spcAft>
          </a:pPr>
          <a:r>
            <a:rPr lang="fi-FI" sz="900" b="1" kern="1200" smtClean="0"/>
            <a:t>Neuvontavelvollisuus asiantuntijapalveluissa </a:t>
          </a:r>
          <a:endParaRPr lang="fi-FI" sz="900" kern="1200"/>
        </a:p>
      </dsp:txBody>
      <dsp:txXfrm>
        <a:off x="0" y="2553747"/>
        <a:ext cx="1617119" cy="1275938"/>
      </dsp:txXfrm>
    </dsp:sp>
    <dsp:sp modelId="{F40AAB01-2977-46CE-BD6E-984176E25FC4}">
      <dsp:nvSpPr>
        <dsp:cNvPr id="0" name=""/>
        <dsp:cNvSpPr/>
      </dsp:nvSpPr>
      <dsp:spPr>
        <a:xfrm>
          <a:off x="1738403" y="2611688"/>
          <a:ext cx="6347195" cy="11588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rtl="0">
            <a:lnSpc>
              <a:spcPct val="90000"/>
            </a:lnSpc>
            <a:spcBef>
              <a:spcPct val="0"/>
            </a:spcBef>
            <a:spcAft>
              <a:spcPct val="35000"/>
            </a:spcAft>
          </a:pPr>
          <a:r>
            <a:rPr lang="fi-FI" sz="1700" kern="1200" smtClean="0"/>
            <a:t>Esim. vakuutukset, sijoituspalvelusopimukset </a:t>
          </a:r>
          <a:endParaRPr lang="fi-FI" sz="1700" kern="1200"/>
        </a:p>
      </dsp:txBody>
      <dsp:txXfrm>
        <a:off x="1738403" y="2611688"/>
        <a:ext cx="6347195" cy="1158811"/>
      </dsp:txXfrm>
    </dsp:sp>
    <dsp:sp modelId="{D5CAC353-B07B-4762-A183-C1A1DDF1C1C3}">
      <dsp:nvSpPr>
        <dsp:cNvPr id="0" name=""/>
        <dsp:cNvSpPr/>
      </dsp:nvSpPr>
      <dsp:spPr>
        <a:xfrm>
          <a:off x="1617119" y="3770499"/>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C5E068-5D48-4ADE-9A7D-8CA6CF2EDC97}">
      <dsp:nvSpPr>
        <dsp:cNvPr id="0" name=""/>
        <dsp:cNvSpPr/>
      </dsp:nvSpPr>
      <dsp:spPr>
        <a:xfrm>
          <a:off x="0" y="0"/>
          <a:ext cx="8085599"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203A00F-DE69-4BD5-BAFF-9DB043C53C19}">
      <dsp:nvSpPr>
        <dsp:cNvPr id="0" name=""/>
        <dsp:cNvSpPr/>
      </dsp:nvSpPr>
      <dsp:spPr>
        <a:xfrm>
          <a:off x="0" y="0"/>
          <a:ext cx="1617119" cy="19157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lvl="0" algn="l" defTabSz="533400" rtl="0">
            <a:lnSpc>
              <a:spcPct val="90000"/>
            </a:lnSpc>
            <a:spcBef>
              <a:spcPct val="0"/>
            </a:spcBef>
            <a:spcAft>
              <a:spcPct val="35000"/>
            </a:spcAft>
          </a:pPr>
          <a:r>
            <a:rPr lang="fi-FI" sz="1200" b="1" kern="1200" smtClean="0"/>
            <a:t>Sopimuksen kohteen ominaisuudet</a:t>
          </a:r>
          <a:endParaRPr lang="fi-FI" sz="1200" kern="1200"/>
        </a:p>
      </dsp:txBody>
      <dsp:txXfrm>
        <a:off x="0" y="0"/>
        <a:ext cx="1617119" cy="1915778"/>
      </dsp:txXfrm>
    </dsp:sp>
    <dsp:sp modelId="{8D759DAE-F916-45AB-8092-977EEA94893D}">
      <dsp:nvSpPr>
        <dsp:cNvPr id="0" name=""/>
        <dsp:cNvSpPr/>
      </dsp:nvSpPr>
      <dsp:spPr>
        <a:xfrm>
          <a:off x="1738403" y="29934"/>
          <a:ext cx="6347195" cy="598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l" defTabSz="577850" rtl="0">
            <a:lnSpc>
              <a:spcPct val="90000"/>
            </a:lnSpc>
            <a:spcBef>
              <a:spcPct val="0"/>
            </a:spcBef>
            <a:spcAft>
              <a:spcPct val="35000"/>
            </a:spcAft>
          </a:pPr>
          <a:r>
            <a:rPr lang="fi-FI" sz="1300" kern="1200" smtClean="0"/>
            <a:t>Esim. KL 17,2 § 2 kohta: informoitava soveltuvuudesta ostajan erityistarkoitukseen </a:t>
          </a:r>
          <a:endParaRPr lang="fi-FI" sz="1300" kern="1200"/>
        </a:p>
      </dsp:txBody>
      <dsp:txXfrm>
        <a:off x="1738403" y="29934"/>
        <a:ext cx="6347195" cy="598680"/>
      </dsp:txXfrm>
    </dsp:sp>
    <dsp:sp modelId="{0546237A-70C2-4C91-8437-7AAA042738DC}">
      <dsp:nvSpPr>
        <dsp:cNvPr id="0" name=""/>
        <dsp:cNvSpPr/>
      </dsp:nvSpPr>
      <dsp:spPr>
        <a:xfrm>
          <a:off x="1617119" y="628614"/>
          <a:ext cx="6468479" cy="0"/>
        </a:xfrm>
        <a:prstGeom prst="line">
          <a:avLst/>
        </a:prstGeom>
        <a:solidFill>
          <a:schemeClr val="accent2">
            <a:hueOff val="0"/>
            <a:satOff val="0"/>
            <a:lumOff val="0"/>
            <a:alphaOff val="0"/>
          </a:schemeClr>
        </a:solidFill>
        <a:ln w="25400" cap="flat" cmpd="sng" algn="ctr">
          <a:solidFill>
            <a:schemeClr val="accent2">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CDD9056-40E2-4C4C-8352-473C0F999171}">
      <dsp:nvSpPr>
        <dsp:cNvPr id="0" name=""/>
        <dsp:cNvSpPr/>
      </dsp:nvSpPr>
      <dsp:spPr>
        <a:xfrm>
          <a:off x="1738403" y="658548"/>
          <a:ext cx="6347195" cy="598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l" defTabSz="577850" rtl="0">
            <a:lnSpc>
              <a:spcPct val="90000"/>
            </a:lnSpc>
            <a:spcBef>
              <a:spcPct val="0"/>
            </a:spcBef>
            <a:spcAft>
              <a:spcPct val="35000"/>
            </a:spcAft>
          </a:pPr>
          <a:r>
            <a:rPr lang="fi-FI" sz="1300" kern="1200" smtClean="0"/>
            <a:t>KL 18 § vastuu annetuista tiedoista </a:t>
          </a:r>
          <a:endParaRPr lang="fi-FI" sz="1300" kern="1200"/>
        </a:p>
      </dsp:txBody>
      <dsp:txXfrm>
        <a:off x="1738403" y="658548"/>
        <a:ext cx="6347195" cy="598680"/>
      </dsp:txXfrm>
    </dsp:sp>
    <dsp:sp modelId="{1A8AD723-35D0-46EB-8FCC-ABF804332DB9}">
      <dsp:nvSpPr>
        <dsp:cNvPr id="0" name=""/>
        <dsp:cNvSpPr/>
      </dsp:nvSpPr>
      <dsp:spPr>
        <a:xfrm>
          <a:off x="1617119" y="1257229"/>
          <a:ext cx="6468479" cy="0"/>
        </a:xfrm>
        <a:prstGeom prst="line">
          <a:avLst/>
        </a:prstGeom>
        <a:solidFill>
          <a:schemeClr val="accent2">
            <a:hueOff val="0"/>
            <a:satOff val="0"/>
            <a:lumOff val="0"/>
            <a:alphaOff val="0"/>
          </a:schemeClr>
        </a:solidFill>
        <a:ln w="25400" cap="flat" cmpd="sng" algn="ctr">
          <a:solidFill>
            <a:schemeClr val="accent2">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D176BD5-F938-40AD-A1A6-20A4BADC0D31}">
      <dsp:nvSpPr>
        <dsp:cNvPr id="0" name=""/>
        <dsp:cNvSpPr/>
      </dsp:nvSpPr>
      <dsp:spPr>
        <a:xfrm>
          <a:off x="1738403" y="1287163"/>
          <a:ext cx="6347195" cy="598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l" defTabSz="577850" rtl="0">
            <a:lnSpc>
              <a:spcPct val="90000"/>
            </a:lnSpc>
            <a:spcBef>
              <a:spcPct val="0"/>
            </a:spcBef>
            <a:spcAft>
              <a:spcPct val="35000"/>
            </a:spcAft>
          </a:pPr>
          <a:r>
            <a:rPr lang="fi-FI" sz="1300" kern="1200" smtClean="0"/>
            <a:t>KL 19 § (sellaisena kuin se on –ehto): vastuu tiedoista ja aktiivinen tiedonantovelvollisuus </a:t>
          </a:r>
          <a:endParaRPr lang="fi-FI" sz="1300" kern="1200"/>
        </a:p>
      </dsp:txBody>
      <dsp:txXfrm>
        <a:off x="1738403" y="1287163"/>
        <a:ext cx="6347195" cy="598680"/>
      </dsp:txXfrm>
    </dsp:sp>
    <dsp:sp modelId="{3924561D-6DBC-4694-92DD-1573F2CDE744}">
      <dsp:nvSpPr>
        <dsp:cNvPr id="0" name=""/>
        <dsp:cNvSpPr/>
      </dsp:nvSpPr>
      <dsp:spPr>
        <a:xfrm>
          <a:off x="1617119" y="1885844"/>
          <a:ext cx="6468479" cy="0"/>
        </a:xfrm>
        <a:prstGeom prst="line">
          <a:avLst/>
        </a:prstGeom>
        <a:solidFill>
          <a:schemeClr val="accent2">
            <a:hueOff val="0"/>
            <a:satOff val="0"/>
            <a:lumOff val="0"/>
            <a:alphaOff val="0"/>
          </a:schemeClr>
        </a:solidFill>
        <a:ln w="25400" cap="flat" cmpd="sng" algn="ctr">
          <a:solidFill>
            <a:schemeClr val="accent2">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0B144B3-47B2-4459-99A2-8998CDDEE6C4}">
      <dsp:nvSpPr>
        <dsp:cNvPr id="0" name=""/>
        <dsp:cNvSpPr/>
      </dsp:nvSpPr>
      <dsp:spPr>
        <a:xfrm>
          <a:off x="0" y="1915778"/>
          <a:ext cx="8085599" cy="0"/>
        </a:xfrm>
        <a:prstGeom prst="line">
          <a:avLst/>
        </a:prstGeom>
        <a:solidFill>
          <a:schemeClr val="accent2">
            <a:hueOff val="-8790100"/>
            <a:satOff val="14545"/>
            <a:lumOff val="-20784"/>
            <a:alphaOff val="0"/>
          </a:schemeClr>
        </a:solidFill>
        <a:ln w="25400" cap="flat" cmpd="sng" algn="ctr">
          <a:solidFill>
            <a:schemeClr val="accent2">
              <a:hueOff val="-8790100"/>
              <a:satOff val="14545"/>
              <a:lumOff val="-20784"/>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184945C-0C16-4344-9C33-5B6423533540}">
      <dsp:nvSpPr>
        <dsp:cNvPr id="0" name=""/>
        <dsp:cNvSpPr/>
      </dsp:nvSpPr>
      <dsp:spPr>
        <a:xfrm>
          <a:off x="0" y="1915778"/>
          <a:ext cx="1617119" cy="19157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lvl="0" algn="l" defTabSz="533400" rtl="0">
            <a:lnSpc>
              <a:spcPct val="90000"/>
            </a:lnSpc>
            <a:spcBef>
              <a:spcPct val="0"/>
            </a:spcBef>
            <a:spcAft>
              <a:spcPct val="35000"/>
            </a:spcAft>
          </a:pPr>
          <a:r>
            <a:rPr lang="fi-FI" sz="1200" b="1" kern="1200" smtClean="0"/>
            <a:t>Sopimuksentekoon vaikuttavat seikat</a:t>
          </a:r>
          <a:endParaRPr lang="fi-FI" sz="1200" kern="1200"/>
        </a:p>
      </dsp:txBody>
      <dsp:txXfrm>
        <a:off x="0" y="1915778"/>
        <a:ext cx="1617119" cy="1915778"/>
      </dsp:txXfrm>
    </dsp:sp>
    <dsp:sp modelId="{796D7CD8-DDC6-45FF-A6D7-ABC8CC772863}">
      <dsp:nvSpPr>
        <dsp:cNvPr id="0" name=""/>
        <dsp:cNvSpPr/>
      </dsp:nvSpPr>
      <dsp:spPr>
        <a:xfrm>
          <a:off x="1738403" y="1938299"/>
          <a:ext cx="6347195" cy="4504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l" defTabSz="577850" rtl="0">
            <a:lnSpc>
              <a:spcPct val="90000"/>
            </a:lnSpc>
            <a:spcBef>
              <a:spcPct val="0"/>
            </a:spcBef>
            <a:spcAft>
              <a:spcPct val="35000"/>
            </a:spcAft>
          </a:pPr>
          <a:r>
            <a:rPr lang="fi-FI" sz="1300" kern="1200" smtClean="0"/>
            <a:t>Esim. vakuutuksenottajan vastattava oikein vakuutusyhtiön kysymyksiin </a:t>
          </a:r>
          <a:endParaRPr lang="fi-FI" sz="1300" kern="1200"/>
        </a:p>
      </dsp:txBody>
      <dsp:txXfrm>
        <a:off x="1738403" y="1938299"/>
        <a:ext cx="6347195" cy="450413"/>
      </dsp:txXfrm>
    </dsp:sp>
    <dsp:sp modelId="{8CD81923-2AED-4A05-83D3-7148AB22CD0C}">
      <dsp:nvSpPr>
        <dsp:cNvPr id="0" name=""/>
        <dsp:cNvSpPr/>
      </dsp:nvSpPr>
      <dsp:spPr>
        <a:xfrm>
          <a:off x="1617119" y="2388712"/>
          <a:ext cx="6468479" cy="0"/>
        </a:xfrm>
        <a:prstGeom prst="line">
          <a:avLst/>
        </a:prstGeom>
        <a:solidFill>
          <a:schemeClr val="accent2">
            <a:hueOff val="0"/>
            <a:satOff val="0"/>
            <a:lumOff val="0"/>
            <a:alphaOff val="0"/>
          </a:schemeClr>
        </a:solidFill>
        <a:ln w="25400" cap="flat" cmpd="sng" algn="ctr">
          <a:solidFill>
            <a:schemeClr val="accent2">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E431729-E299-4838-9AB4-AF5078D70E75}">
      <dsp:nvSpPr>
        <dsp:cNvPr id="0" name=""/>
        <dsp:cNvSpPr/>
      </dsp:nvSpPr>
      <dsp:spPr>
        <a:xfrm>
          <a:off x="1738403" y="2411233"/>
          <a:ext cx="6347195" cy="4504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l" defTabSz="577850" rtl="0">
            <a:lnSpc>
              <a:spcPct val="90000"/>
            </a:lnSpc>
            <a:spcBef>
              <a:spcPct val="0"/>
            </a:spcBef>
            <a:spcAft>
              <a:spcPct val="35000"/>
            </a:spcAft>
          </a:pPr>
          <a:r>
            <a:rPr lang="fi-FI" sz="1300" kern="1200" smtClean="0"/>
            <a:t>Luotonantajan velvollisuus selvittää hakijan maksukyky </a:t>
          </a:r>
          <a:endParaRPr lang="fi-FI" sz="1300" kern="1200"/>
        </a:p>
      </dsp:txBody>
      <dsp:txXfrm>
        <a:off x="1738403" y="2411233"/>
        <a:ext cx="6347195" cy="450413"/>
      </dsp:txXfrm>
    </dsp:sp>
    <dsp:sp modelId="{1DD8F1BB-1FCB-4044-9540-8F152347D015}">
      <dsp:nvSpPr>
        <dsp:cNvPr id="0" name=""/>
        <dsp:cNvSpPr/>
      </dsp:nvSpPr>
      <dsp:spPr>
        <a:xfrm>
          <a:off x="1617119" y="2861647"/>
          <a:ext cx="6468479" cy="0"/>
        </a:xfrm>
        <a:prstGeom prst="line">
          <a:avLst/>
        </a:prstGeom>
        <a:solidFill>
          <a:schemeClr val="accent2">
            <a:hueOff val="0"/>
            <a:satOff val="0"/>
            <a:lumOff val="0"/>
            <a:alphaOff val="0"/>
          </a:schemeClr>
        </a:solidFill>
        <a:ln w="25400" cap="flat" cmpd="sng" algn="ctr">
          <a:solidFill>
            <a:schemeClr val="accent2">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EFC97DF-37FB-4C58-8FB8-98833CA16E0E}">
      <dsp:nvSpPr>
        <dsp:cNvPr id="0" name=""/>
        <dsp:cNvSpPr/>
      </dsp:nvSpPr>
      <dsp:spPr>
        <a:xfrm>
          <a:off x="1738403" y="2884168"/>
          <a:ext cx="6347195" cy="4504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l" defTabSz="577850" rtl="0">
            <a:lnSpc>
              <a:spcPct val="90000"/>
            </a:lnSpc>
            <a:spcBef>
              <a:spcPct val="0"/>
            </a:spcBef>
            <a:spcAft>
              <a:spcPct val="35000"/>
            </a:spcAft>
          </a:pPr>
          <a:r>
            <a:rPr lang="fi-FI" sz="1300" kern="1200" smtClean="0"/>
            <a:t>Luotonantajan informaatio takaukseen sitoutuvalle mm. velallisen maksukyvystä ja takauksen oikeusvaikutuksista </a:t>
          </a:r>
          <a:endParaRPr lang="fi-FI" sz="1300" kern="1200"/>
        </a:p>
      </dsp:txBody>
      <dsp:txXfrm>
        <a:off x="1738403" y="2884168"/>
        <a:ext cx="6347195" cy="450413"/>
      </dsp:txXfrm>
    </dsp:sp>
    <dsp:sp modelId="{25E0B967-EE46-4C53-B800-8FD60CFF0124}">
      <dsp:nvSpPr>
        <dsp:cNvPr id="0" name=""/>
        <dsp:cNvSpPr/>
      </dsp:nvSpPr>
      <dsp:spPr>
        <a:xfrm>
          <a:off x="1617119" y="3334581"/>
          <a:ext cx="6468479" cy="0"/>
        </a:xfrm>
        <a:prstGeom prst="line">
          <a:avLst/>
        </a:prstGeom>
        <a:solidFill>
          <a:schemeClr val="accent2">
            <a:hueOff val="0"/>
            <a:satOff val="0"/>
            <a:lumOff val="0"/>
            <a:alphaOff val="0"/>
          </a:schemeClr>
        </a:solidFill>
        <a:ln w="25400" cap="flat" cmpd="sng" algn="ctr">
          <a:solidFill>
            <a:schemeClr val="accent2">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8073B0E-A099-4FAB-8A08-9934261E2FDD}">
      <dsp:nvSpPr>
        <dsp:cNvPr id="0" name=""/>
        <dsp:cNvSpPr/>
      </dsp:nvSpPr>
      <dsp:spPr>
        <a:xfrm>
          <a:off x="1738403" y="3357102"/>
          <a:ext cx="6347195" cy="4504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l" defTabSz="577850" rtl="0">
            <a:lnSpc>
              <a:spcPct val="90000"/>
            </a:lnSpc>
            <a:spcBef>
              <a:spcPct val="0"/>
            </a:spcBef>
            <a:spcAft>
              <a:spcPct val="35000"/>
            </a:spcAft>
          </a:pPr>
          <a:r>
            <a:rPr lang="fi-FI" sz="1300" kern="1200" smtClean="0"/>
            <a:t>Vakuutusyhtiön velvollisuus informoida asiasta tuotteesta </a:t>
          </a:r>
          <a:endParaRPr lang="fi-FI" sz="1300" kern="1200"/>
        </a:p>
      </dsp:txBody>
      <dsp:txXfrm>
        <a:off x="1738403" y="3357102"/>
        <a:ext cx="6347195" cy="450413"/>
      </dsp:txXfrm>
    </dsp:sp>
    <dsp:sp modelId="{5F3B4D2B-51F2-47EF-8B7A-0353290D4993}">
      <dsp:nvSpPr>
        <dsp:cNvPr id="0" name=""/>
        <dsp:cNvSpPr/>
      </dsp:nvSpPr>
      <dsp:spPr>
        <a:xfrm>
          <a:off x="1617119" y="3807516"/>
          <a:ext cx="6468479" cy="0"/>
        </a:xfrm>
        <a:prstGeom prst="line">
          <a:avLst/>
        </a:prstGeom>
        <a:solidFill>
          <a:schemeClr val="accent2">
            <a:hueOff val="0"/>
            <a:satOff val="0"/>
            <a:lumOff val="0"/>
            <a:alphaOff val="0"/>
          </a:schemeClr>
        </a:solidFill>
        <a:ln w="25400" cap="flat" cmpd="sng" algn="ctr">
          <a:solidFill>
            <a:schemeClr val="accent2">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069276-7E4F-4068-932E-20A8C18C7269}">
      <dsp:nvSpPr>
        <dsp:cNvPr id="0" name=""/>
        <dsp:cNvSpPr/>
      </dsp:nvSpPr>
      <dsp:spPr>
        <a:xfrm>
          <a:off x="2526" y="92106"/>
          <a:ext cx="2463580" cy="772300"/>
        </a:xfrm>
        <a:prstGeom prst="rect">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rtl="0">
            <a:lnSpc>
              <a:spcPct val="90000"/>
            </a:lnSpc>
            <a:spcBef>
              <a:spcPct val="0"/>
            </a:spcBef>
            <a:spcAft>
              <a:spcPct val="35000"/>
            </a:spcAft>
          </a:pPr>
          <a:r>
            <a:rPr lang="fi-FI" sz="1600" b="1" kern="1200" smtClean="0"/>
            <a:t>Sopimuksen sovittelu (ääritapauksessa pätemättömyys)</a:t>
          </a:r>
          <a:endParaRPr lang="fi-FI" sz="1600" kern="1200"/>
        </a:p>
      </dsp:txBody>
      <dsp:txXfrm>
        <a:off x="2526" y="92106"/>
        <a:ext cx="2463580" cy="772300"/>
      </dsp:txXfrm>
    </dsp:sp>
    <dsp:sp modelId="{0CAD8DE9-F501-4B09-A57E-638A5927F70B}">
      <dsp:nvSpPr>
        <dsp:cNvPr id="0" name=""/>
        <dsp:cNvSpPr/>
      </dsp:nvSpPr>
      <dsp:spPr>
        <a:xfrm>
          <a:off x="2526" y="864406"/>
          <a:ext cx="2463580" cy="2875044"/>
        </a:xfrm>
        <a:prstGeom prst="rect">
          <a:avLst/>
        </a:prstGeom>
        <a:solidFill>
          <a:schemeClr val="accent2">
            <a:tint val="40000"/>
            <a:alpha val="90000"/>
            <a:hueOff val="0"/>
            <a:satOff val="0"/>
            <a:lumOff val="0"/>
            <a:alphaOff val="0"/>
          </a:schemeClr>
        </a:solidFill>
        <a:ln w="254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rtl="0">
            <a:lnSpc>
              <a:spcPct val="90000"/>
            </a:lnSpc>
            <a:spcBef>
              <a:spcPct val="0"/>
            </a:spcBef>
            <a:spcAft>
              <a:spcPct val="15000"/>
            </a:spcAft>
            <a:buChar char="••"/>
          </a:pPr>
          <a:r>
            <a:rPr lang="fi-FI" sz="1600" kern="1200" smtClean="0"/>
            <a:t>Esim. OikTL 30 tai 33 § toisen tietämättömyyden väärinkäytöstä </a:t>
          </a:r>
          <a:endParaRPr lang="fi-FI" sz="1600" kern="1200"/>
        </a:p>
      </dsp:txBody>
      <dsp:txXfrm>
        <a:off x="2526" y="864406"/>
        <a:ext cx="2463580" cy="2875044"/>
      </dsp:txXfrm>
    </dsp:sp>
    <dsp:sp modelId="{4A5FF682-7BE2-41DB-9C0C-5B2F197B521A}">
      <dsp:nvSpPr>
        <dsp:cNvPr id="0" name=""/>
        <dsp:cNvSpPr/>
      </dsp:nvSpPr>
      <dsp:spPr>
        <a:xfrm>
          <a:off x="2811009" y="92106"/>
          <a:ext cx="2463580" cy="772300"/>
        </a:xfrm>
        <a:prstGeom prst="rect">
          <a:avLst/>
        </a:prstGeom>
        <a:solidFill>
          <a:schemeClr val="accent2">
            <a:hueOff val="-4395050"/>
            <a:satOff val="7272"/>
            <a:lumOff val="-10392"/>
            <a:alphaOff val="0"/>
          </a:schemeClr>
        </a:solidFill>
        <a:ln w="25400" cap="flat" cmpd="sng" algn="ctr">
          <a:solidFill>
            <a:schemeClr val="accent2">
              <a:hueOff val="-4395050"/>
              <a:satOff val="7272"/>
              <a:lumOff val="-10392"/>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rtl="0">
            <a:lnSpc>
              <a:spcPct val="90000"/>
            </a:lnSpc>
            <a:spcBef>
              <a:spcPct val="0"/>
            </a:spcBef>
            <a:spcAft>
              <a:spcPct val="35000"/>
            </a:spcAft>
          </a:pPr>
          <a:r>
            <a:rPr lang="fi-FI" sz="1600" b="1" kern="1200" smtClean="0"/>
            <a:t>Sopimuksen sisällön muuttaminen</a:t>
          </a:r>
          <a:endParaRPr lang="fi-FI" sz="1600" kern="1200"/>
        </a:p>
      </dsp:txBody>
      <dsp:txXfrm>
        <a:off x="2811009" y="92106"/>
        <a:ext cx="2463580" cy="772300"/>
      </dsp:txXfrm>
    </dsp:sp>
    <dsp:sp modelId="{E228B377-3A4E-46EB-B0C0-053AA13D7A8E}">
      <dsp:nvSpPr>
        <dsp:cNvPr id="0" name=""/>
        <dsp:cNvSpPr/>
      </dsp:nvSpPr>
      <dsp:spPr>
        <a:xfrm>
          <a:off x="2811009" y="864406"/>
          <a:ext cx="2463580" cy="2875044"/>
        </a:xfrm>
        <a:prstGeom prst="rect">
          <a:avLst/>
        </a:prstGeom>
        <a:solidFill>
          <a:schemeClr val="accent2">
            <a:tint val="40000"/>
            <a:alpha val="90000"/>
            <a:hueOff val="-4002503"/>
            <a:satOff val="-21426"/>
            <a:lumOff val="-2028"/>
            <a:alphaOff val="0"/>
          </a:schemeClr>
        </a:solidFill>
        <a:ln w="25400" cap="flat" cmpd="sng" algn="ctr">
          <a:solidFill>
            <a:schemeClr val="accent2">
              <a:tint val="40000"/>
              <a:alpha val="90000"/>
              <a:hueOff val="-4002503"/>
              <a:satOff val="-21426"/>
              <a:lumOff val="-202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rtl="0">
            <a:lnSpc>
              <a:spcPct val="90000"/>
            </a:lnSpc>
            <a:spcBef>
              <a:spcPct val="0"/>
            </a:spcBef>
            <a:spcAft>
              <a:spcPct val="15000"/>
            </a:spcAft>
            <a:buChar char="••"/>
          </a:pPr>
          <a:r>
            <a:rPr lang="fi-FI" sz="1600" kern="1200" smtClean="0"/>
            <a:t>VakSopL 9 §: sopimus tulee voimaan sellaisena kuin vakuutuksenottajalla oli aihetta käsittää </a:t>
          </a:r>
          <a:endParaRPr lang="fi-FI" sz="1600" kern="1200"/>
        </a:p>
      </dsp:txBody>
      <dsp:txXfrm>
        <a:off x="2811009" y="864406"/>
        <a:ext cx="2463580" cy="2875044"/>
      </dsp:txXfrm>
    </dsp:sp>
    <dsp:sp modelId="{1C531147-BC46-4A0D-9422-C8F90F29125B}">
      <dsp:nvSpPr>
        <dsp:cNvPr id="0" name=""/>
        <dsp:cNvSpPr/>
      </dsp:nvSpPr>
      <dsp:spPr>
        <a:xfrm>
          <a:off x="5619491" y="92106"/>
          <a:ext cx="2463580" cy="772300"/>
        </a:xfrm>
        <a:prstGeom prst="rect">
          <a:avLst/>
        </a:prstGeom>
        <a:solidFill>
          <a:schemeClr val="accent2">
            <a:hueOff val="-8790100"/>
            <a:satOff val="14545"/>
            <a:lumOff val="-20784"/>
            <a:alphaOff val="0"/>
          </a:schemeClr>
        </a:solidFill>
        <a:ln w="25400" cap="flat" cmpd="sng" algn="ctr">
          <a:solidFill>
            <a:schemeClr val="accent2">
              <a:hueOff val="-8790100"/>
              <a:satOff val="14545"/>
              <a:lumOff val="-20784"/>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rtl="0">
            <a:lnSpc>
              <a:spcPct val="90000"/>
            </a:lnSpc>
            <a:spcBef>
              <a:spcPct val="0"/>
            </a:spcBef>
            <a:spcAft>
              <a:spcPct val="35000"/>
            </a:spcAft>
          </a:pPr>
          <a:r>
            <a:rPr lang="fi-FI" sz="1600" b="1" kern="1200" smtClean="0"/>
            <a:t>Vastuu sopimuksen kohteen virheellisyydestä </a:t>
          </a:r>
          <a:endParaRPr lang="fi-FI" sz="1600" kern="1200"/>
        </a:p>
      </dsp:txBody>
      <dsp:txXfrm>
        <a:off x="5619491" y="92106"/>
        <a:ext cx="2463580" cy="772300"/>
      </dsp:txXfrm>
    </dsp:sp>
    <dsp:sp modelId="{D4692ABD-A038-443B-B564-FB8440EB01F1}">
      <dsp:nvSpPr>
        <dsp:cNvPr id="0" name=""/>
        <dsp:cNvSpPr/>
      </dsp:nvSpPr>
      <dsp:spPr>
        <a:xfrm>
          <a:off x="5619491" y="864406"/>
          <a:ext cx="2463580" cy="2875044"/>
        </a:xfrm>
        <a:prstGeom prst="rect">
          <a:avLst/>
        </a:prstGeom>
        <a:solidFill>
          <a:schemeClr val="accent2">
            <a:tint val="40000"/>
            <a:alpha val="90000"/>
            <a:hueOff val="-8005007"/>
            <a:satOff val="-42852"/>
            <a:lumOff val="-4057"/>
            <a:alphaOff val="0"/>
          </a:schemeClr>
        </a:solidFill>
        <a:ln w="25400" cap="flat" cmpd="sng" algn="ctr">
          <a:solidFill>
            <a:schemeClr val="accent2">
              <a:tint val="40000"/>
              <a:alpha val="90000"/>
              <a:hueOff val="-8005007"/>
              <a:satOff val="-42852"/>
              <a:lumOff val="-405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rtl="0">
            <a:lnSpc>
              <a:spcPct val="90000"/>
            </a:lnSpc>
            <a:spcBef>
              <a:spcPct val="0"/>
            </a:spcBef>
            <a:spcAft>
              <a:spcPct val="15000"/>
            </a:spcAft>
            <a:buChar char="••"/>
          </a:pPr>
          <a:r>
            <a:rPr lang="fi-FI" sz="1600" kern="1200" smtClean="0"/>
            <a:t>Sopimusrikkomuksen seuraamukset, esim. KL 18 §</a:t>
          </a:r>
          <a:endParaRPr lang="fi-FI" sz="1600" kern="1200"/>
        </a:p>
        <a:p>
          <a:pPr marL="342900" lvl="2" indent="-171450" algn="l" defTabSz="711200" rtl="0">
            <a:lnSpc>
              <a:spcPct val="90000"/>
            </a:lnSpc>
            <a:spcBef>
              <a:spcPct val="0"/>
            </a:spcBef>
            <a:spcAft>
              <a:spcPct val="15000"/>
            </a:spcAft>
            <a:buChar char="••"/>
          </a:pPr>
          <a:r>
            <a:rPr lang="fi-FI" sz="1600" i="1" kern="1200" smtClean="0"/>
            <a:t>Sopimusvastuu, esim. purku, hinnanalennus, vahingonkorvaus </a:t>
          </a:r>
          <a:endParaRPr lang="fi-FI" sz="1600" kern="1200"/>
        </a:p>
        <a:p>
          <a:pPr marL="171450" lvl="1" indent="-171450" algn="l" defTabSz="711200" rtl="0">
            <a:lnSpc>
              <a:spcPct val="90000"/>
            </a:lnSpc>
            <a:spcBef>
              <a:spcPct val="0"/>
            </a:spcBef>
            <a:spcAft>
              <a:spcPct val="15000"/>
            </a:spcAft>
            <a:buChar char="••"/>
          </a:pPr>
          <a:r>
            <a:rPr lang="fi-FI" sz="1600" kern="1200" smtClean="0"/>
            <a:t>Huom. vastuu markkinointitiedoista (KL 18 §): sopimusvastuun rajamailla </a:t>
          </a:r>
          <a:endParaRPr lang="fi-FI" sz="1600" kern="1200"/>
        </a:p>
      </dsp:txBody>
      <dsp:txXfrm>
        <a:off x="5619491" y="864406"/>
        <a:ext cx="2463580" cy="287504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2EBDFA-4BF8-4D41-83A7-45A0AC4DE476}">
      <dsp:nvSpPr>
        <dsp:cNvPr id="0" name=""/>
        <dsp:cNvSpPr/>
      </dsp:nvSpPr>
      <dsp:spPr>
        <a:xfrm>
          <a:off x="0" y="1800"/>
          <a:ext cx="1981200" cy="351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l" defTabSz="666750" rtl="0">
            <a:lnSpc>
              <a:spcPct val="90000"/>
            </a:lnSpc>
            <a:spcBef>
              <a:spcPct val="0"/>
            </a:spcBef>
            <a:spcAft>
              <a:spcPct val="35000"/>
            </a:spcAft>
          </a:pPr>
          <a:r>
            <a:rPr lang="en-US" sz="1500" kern="1200" smtClean="0"/>
            <a:t>Credit risk</a:t>
          </a:r>
          <a:endParaRPr lang="fi-FI" sz="1500" kern="1200"/>
        </a:p>
      </dsp:txBody>
      <dsp:txXfrm>
        <a:off x="17134" y="18934"/>
        <a:ext cx="1946932" cy="316732"/>
      </dsp:txXfrm>
    </dsp:sp>
    <dsp:sp modelId="{DFD8A47A-6613-4ACA-9F6C-E34A59749D2F}">
      <dsp:nvSpPr>
        <dsp:cNvPr id="0" name=""/>
        <dsp:cNvSpPr/>
      </dsp:nvSpPr>
      <dsp:spPr>
        <a:xfrm>
          <a:off x="0" y="396000"/>
          <a:ext cx="1981200" cy="351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l" defTabSz="666750" rtl="0">
            <a:lnSpc>
              <a:spcPct val="90000"/>
            </a:lnSpc>
            <a:spcBef>
              <a:spcPct val="0"/>
            </a:spcBef>
            <a:spcAft>
              <a:spcPct val="35000"/>
            </a:spcAft>
          </a:pPr>
          <a:r>
            <a:rPr lang="en-US" sz="1500" kern="1200" dirty="0" smtClean="0"/>
            <a:t>financing risk</a:t>
          </a:r>
          <a:endParaRPr lang="fi-FI" sz="1500" kern="1200" dirty="0"/>
        </a:p>
      </dsp:txBody>
      <dsp:txXfrm>
        <a:off x="17134" y="413134"/>
        <a:ext cx="1946932" cy="316732"/>
      </dsp:txXfrm>
    </dsp:sp>
    <dsp:sp modelId="{14A5D39C-0A86-4C22-B511-17CE3DDC010E}">
      <dsp:nvSpPr>
        <dsp:cNvPr id="0" name=""/>
        <dsp:cNvSpPr/>
      </dsp:nvSpPr>
      <dsp:spPr>
        <a:xfrm>
          <a:off x="0" y="790200"/>
          <a:ext cx="1981200" cy="351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l" defTabSz="666750" rtl="0">
            <a:lnSpc>
              <a:spcPct val="90000"/>
            </a:lnSpc>
            <a:spcBef>
              <a:spcPct val="0"/>
            </a:spcBef>
            <a:spcAft>
              <a:spcPct val="35000"/>
            </a:spcAft>
          </a:pPr>
          <a:r>
            <a:rPr lang="en-US" sz="1500" kern="1200" smtClean="0"/>
            <a:t>country risk</a:t>
          </a:r>
          <a:endParaRPr lang="fi-FI" sz="1500" kern="1200"/>
        </a:p>
      </dsp:txBody>
      <dsp:txXfrm>
        <a:off x="17134" y="807334"/>
        <a:ext cx="1946932" cy="316732"/>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C39A5D-6DE7-44A6-8A6E-C9D1DB354D7D}">
      <dsp:nvSpPr>
        <dsp:cNvPr id="0" name=""/>
        <dsp:cNvSpPr/>
      </dsp:nvSpPr>
      <dsp:spPr>
        <a:xfrm>
          <a:off x="0" y="3289977"/>
          <a:ext cx="8085599" cy="539748"/>
        </a:xfrm>
        <a:prstGeom prst="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lvl="0" algn="ctr" defTabSz="444500" rtl="0">
            <a:lnSpc>
              <a:spcPct val="90000"/>
            </a:lnSpc>
            <a:spcBef>
              <a:spcPct val="0"/>
            </a:spcBef>
            <a:spcAft>
              <a:spcPct val="35000"/>
            </a:spcAft>
          </a:pPr>
          <a:r>
            <a:rPr lang="en-US" sz="1000" b="1" kern="1200" smtClean="0"/>
            <a:t>The confidentiality of a company's internaI information is protected by law. The information released by the company, and therefore publicly owned, has the truthfulness requirement (SMA) which protects all parties, not just investors but the public at large. </a:t>
          </a:r>
          <a:endParaRPr lang="fi-FI" sz="1000" kern="1200"/>
        </a:p>
      </dsp:txBody>
      <dsp:txXfrm>
        <a:off x="0" y="3289977"/>
        <a:ext cx="8085599" cy="539748"/>
      </dsp:txXfrm>
    </dsp:sp>
    <dsp:sp modelId="{CDDDAD67-846F-400D-8D9F-7A426C603C46}">
      <dsp:nvSpPr>
        <dsp:cNvPr id="0" name=""/>
        <dsp:cNvSpPr/>
      </dsp:nvSpPr>
      <dsp:spPr>
        <a:xfrm rot="10800000">
          <a:off x="0" y="2467940"/>
          <a:ext cx="8085599" cy="830132"/>
        </a:xfrm>
        <a:prstGeom prst="upArrowCallou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lvl="0" algn="ctr" defTabSz="444500" rtl="0">
            <a:lnSpc>
              <a:spcPct val="90000"/>
            </a:lnSpc>
            <a:spcBef>
              <a:spcPct val="0"/>
            </a:spcBef>
            <a:spcAft>
              <a:spcPct val="35000"/>
            </a:spcAft>
          </a:pPr>
          <a:r>
            <a:rPr lang="en-US" sz="1000" b="1" kern="1200" smtClean="0"/>
            <a:t>The principle of information protection: the right to own information and the right to protect it  </a:t>
          </a:r>
          <a:endParaRPr lang="fi-FI" sz="1000" kern="1200"/>
        </a:p>
      </dsp:txBody>
      <dsp:txXfrm rot="10800000">
        <a:off x="0" y="2467940"/>
        <a:ext cx="8085599" cy="539395"/>
      </dsp:txXfrm>
    </dsp:sp>
    <dsp:sp modelId="{636B6BFF-64AC-49FB-AD43-05FD393B7808}">
      <dsp:nvSpPr>
        <dsp:cNvPr id="0" name=""/>
        <dsp:cNvSpPr/>
      </dsp:nvSpPr>
      <dsp:spPr>
        <a:xfrm rot="10800000">
          <a:off x="0" y="1645904"/>
          <a:ext cx="8085599" cy="830132"/>
        </a:xfrm>
        <a:prstGeom prst="upArrowCallou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lvl="0" algn="ctr" defTabSz="444500" rtl="0">
            <a:lnSpc>
              <a:spcPct val="90000"/>
            </a:lnSpc>
            <a:spcBef>
              <a:spcPct val="0"/>
            </a:spcBef>
            <a:spcAft>
              <a:spcPct val="35000"/>
            </a:spcAft>
          </a:pPr>
          <a:r>
            <a:rPr lang="en-US" sz="1000" b="1" kern="1200" smtClean="0"/>
            <a:t>Every wrong, misleading piece of information that reaches the market generates costs. Correct information, on the other hand, fosters allocative efficiency </a:t>
          </a:r>
          <a:endParaRPr lang="fi-FI" sz="1000" kern="1200"/>
        </a:p>
      </dsp:txBody>
      <dsp:txXfrm rot="10800000">
        <a:off x="0" y="1645904"/>
        <a:ext cx="8085599" cy="539395"/>
      </dsp:txXfrm>
    </dsp:sp>
    <dsp:sp modelId="{AC0EA86D-A484-4DD5-8DF7-66DA8079A790}">
      <dsp:nvSpPr>
        <dsp:cNvPr id="0" name=""/>
        <dsp:cNvSpPr/>
      </dsp:nvSpPr>
      <dsp:spPr>
        <a:xfrm rot="10800000">
          <a:off x="0" y="823868"/>
          <a:ext cx="8085599" cy="830132"/>
        </a:xfrm>
        <a:prstGeom prst="upArrowCallou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lvl="0" algn="ctr" defTabSz="444500" rtl="0">
            <a:lnSpc>
              <a:spcPct val="90000"/>
            </a:lnSpc>
            <a:spcBef>
              <a:spcPct val="0"/>
            </a:spcBef>
            <a:spcAft>
              <a:spcPct val="35000"/>
            </a:spcAft>
          </a:pPr>
          <a:r>
            <a:rPr lang="en-US" sz="1000" b="1" kern="1200" smtClean="0"/>
            <a:t>From the perspective of property rights, the object of supervision is to determine how well the information is directed to the use that has the greatest value. </a:t>
          </a:r>
          <a:endParaRPr lang="fi-FI" sz="1000" kern="1200"/>
        </a:p>
      </dsp:txBody>
      <dsp:txXfrm rot="10800000">
        <a:off x="0" y="823868"/>
        <a:ext cx="8085599" cy="539395"/>
      </dsp:txXfrm>
    </dsp:sp>
    <dsp:sp modelId="{4676F421-8F95-40CE-BC9B-E3ADB61B57CB}">
      <dsp:nvSpPr>
        <dsp:cNvPr id="0" name=""/>
        <dsp:cNvSpPr/>
      </dsp:nvSpPr>
      <dsp:spPr>
        <a:xfrm rot="10800000">
          <a:off x="0" y="1831"/>
          <a:ext cx="8085599" cy="830132"/>
        </a:xfrm>
        <a:prstGeom prst="upArrowCallou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lvl="0" algn="ctr" defTabSz="444500" rtl="0">
            <a:lnSpc>
              <a:spcPct val="90000"/>
            </a:lnSpc>
            <a:spcBef>
              <a:spcPct val="0"/>
            </a:spcBef>
            <a:spcAft>
              <a:spcPct val="35000"/>
            </a:spcAft>
          </a:pPr>
          <a:r>
            <a:rPr lang="en-US" sz="1000" b="1" kern="1200" smtClean="0"/>
            <a:t>Sakari Huovinen: Pörssiyhtiön tiedonantovelvollisuus, sijoittajan odotukset ja media (väitöskirja 2004) </a:t>
          </a:r>
          <a:endParaRPr lang="fi-FI" sz="1000" kern="1200"/>
        </a:p>
      </dsp:txBody>
      <dsp:txXfrm rot="10800000">
        <a:off x="0" y="1831"/>
        <a:ext cx="8085599" cy="539395"/>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AF0346-8A87-4D6F-9F8A-373F518F0608}">
      <dsp:nvSpPr>
        <dsp:cNvPr id="0" name=""/>
        <dsp:cNvSpPr/>
      </dsp:nvSpPr>
      <dsp:spPr>
        <a:xfrm>
          <a:off x="764212" y="10421"/>
          <a:ext cx="3810713" cy="3810713"/>
        </a:xfrm>
        <a:prstGeom prst="ellipse">
          <a:avLst/>
        </a:prstGeom>
        <a:gradFill rotWithShape="0">
          <a:gsLst>
            <a:gs pos="0">
              <a:schemeClr val="accent2">
                <a:alpha val="50000"/>
                <a:hueOff val="0"/>
                <a:satOff val="0"/>
                <a:lumOff val="0"/>
                <a:alphaOff val="0"/>
                <a:tint val="50000"/>
                <a:satMod val="300000"/>
              </a:schemeClr>
            </a:gs>
            <a:gs pos="35000">
              <a:schemeClr val="accent2">
                <a:alpha val="50000"/>
                <a:hueOff val="0"/>
                <a:satOff val="0"/>
                <a:lumOff val="0"/>
                <a:alphaOff val="0"/>
                <a:tint val="37000"/>
                <a:satMod val="300000"/>
              </a:schemeClr>
            </a:gs>
            <a:gs pos="100000">
              <a:schemeClr val="accent2">
                <a:alpha val="50000"/>
                <a:hueOff val="0"/>
                <a:satOff val="0"/>
                <a:lumOff val="0"/>
                <a:alphaOff val="0"/>
                <a:tint val="15000"/>
                <a:satMod val="350000"/>
              </a:schemeClr>
            </a:gs>
          </a:gsLst>
          <a:lin ang="162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89000" rtl="0">
            <a:lnSpc>
              <a:spcPct val="90000"/>
            </a:lnSpc>
            <a:spcBef>
              <a:spcPct val="0"/>
            </a:spcBef>
            <a:spcAft>
              <a:spcPct val="35000"/>
            </a:spcAft>
          </a:pPr>
          <a:r>
            <a:rPr lang="en-GB" sz="2000" b="0" kern="1200" smtClean="0"/>
            <a:t>The right to keep information secret and the obligation to make information public are two competing judicial values </a:t>
          </a:r>
          <a:endParaRPr lang="fi-FI" sz="2000" kern="1200"/>
        </a:p>
      </dsp:txBody>
      <dsp:txXfrm>
        <a:off x="1296339" y="459786"/>
        <a:ext cx="2197168" cy="2911983"/>
      </dsp:txXfrm>
    </dsp:sp>
    <dsp:sp modelId="{7644BE9E-56F3-49EC-9AA3-D12B1ED4D5D6}">
      <dsp:nvSpPr>
        <dsp:cNvPr id="0" name=""/>
        <dsp:cNvSpPr/>
      </dsp:nvSpPr>
      <dsp:spPr>
        <a:xfrm>
          <a:off x="3510672" y="10421"/>
          <a:ext cx="3810713" cy="3810713"/>
        </a:xfrm>
        <a:prstGeom prst="ellipse">
          <a:avLst/>
        </a:prstGeom>
        <a:gradFill rotWithShape="0">
          <a:gsLst>
            <a:gs pos="0">
              <a:schemeClr val="accent2">
                <a:alpha val="50000"/>
                <a:hueOff val="-8790100"/>
                <a:satOff val="14545"/>
                <a:lumOff val="-20784"/>
                <a:alphaOff val="0"/>
                <a:tint val="50000"/>
                <a:satMod val="300000"/>
              </a:schemeClr>
            </a:gs>
            <a:gs pos="35000">
              <a:schemeClr val="accent2">
                <a:alpha val="50000"/>
                <a:hueOff val="-8790100"/>
                <a:satOff val="14545"/>
                <a:lumOff val="-20784"/>
                <a:alphaOff val="0"/>
                <a:tint val="37000"/>
                <a:satMod val="300000"/>
              </a:schemeClr>
            </a:gs>
            <a:gs pos="100000">
              <a:schemeClr val="accent2">
                <a:alpha val="50000"/>
                <a:hueOff val="-8790100"/>
                <a:satOff val="14545"/>
                <a:lumOff val="-20784"/>
                <a:alphaOff val="0"/>
                <a:tint val="15000"/>
                <a:satMod val="350000"/>
              </a:schemeClr>
            </a:gs>
          </a:gsLst>
          <a:lin ang="162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89000" rtl="0">
            <a:lnSpc>
              <a:spcPct val="90000"/>
            </a:lnSpc>
            <a:spcBef>
              <a:spcPct val="0"/>
            </a:spcBef>
            <a:spcAft>
              <a:spcPct val="35000"/>
            </a:spcAft>
          </a:pPr>
          <a:r>
            <a:rPr lang="en-GB" sz="2000" b="0" kern="1200" smtClean="0"/>
            <a:t>In the securities markets, company information subject to civil law has characteristics of both private and public property simultaneously. Both need legal protection. </a:t>
          </a:r>
          <a:endParaRPr lang="fi-FI" sz="2000" kern="1200"/>
        </a:p>
      </dsp:txBody>
      <dsp:txXfrm>
        <a:off x="4592091" y="459786"/>
        <a:ext cx="2197168" cy="291198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9F5B11-A73C-4A41-9626-AB68B3E4BEF0}">
      <dsp:nvSpPr>
        <dsp:cNvPr id="0" name=""/>
        <dsp:cNvSpPr/>
      </dsp:nvSpPr>
      <dsp:spPr>
        <a:xfrm>
          <a:off x="0" y="0"/>
          <a:ext cx="2514599"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065344B-EED7-4147-A02E-96DD1A4F771A}">
      <dsp:nvSpPr>
        <dsp:cNvPr id="0" name=""/>
        <dsp:cNvSpPr/>
      </dsp:nvSpPr>
      <dsp:spPr>
        <a:xfrm>
          <a:off x="0" y="0"/>
          <a:ext cx="502920" cy="25145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lvl="0" algn="l" defTabSz="466725" rtl="0">
            <a:lnSpc>
              <a:spcPct val="90000"/>
            </a:lnSpc>
            <a:spcBef>
              <a:spcPct val="0"/>
            </a:spcBef>
            <a:spcAft>
              <a:spcPct val="35000"/>
            </a:spcAft>
          </a:pPr>
          <a:r>
            <a:rPr lang="en-US" sz="1050" kern="1200" dirty="0" smtClean="0"/>
            <a:t>PAY-MENT RISKS </a:t>
          </a:r>
          <a:endParaRPr lang="fi-FI" sz="1050" kern="1200" dirty="0"/>
        </a:p>
      </dsp:txBody>
      <dsp:txXfrm>
        <a:off x="0" y="0"/>
        <a:ext cx="502920" cy="2514599"/>
      </dsp:txXfrm>
    </dsp:sp>
    <dsp:sp modelId="{780F3067-40DE-4929-BF03-EB1308EFBB98}">
      <dsp:nvSpPr>
        <dsp:cNvPr id="0" name=""/>
        <dsp:cNvSpPr/>
      </dsp:nvSpPr>
      <dsp:spPr>
        <a:xfrm>
          <a:off x="540639" y="29560"/>
          <a:ext cx="1973961" cy="5912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rtl="0">
            <a:lnSpc>
              <a:spcPct val="90000"/>
            </a:lnSpc>
            <a:spcBef>
              <a:spcPct val="0"/>
            </a:spcBef>
            <a:spcAft>
              <a:spcPct val="35000"/>
            </a:spcAft>
          </a:pPr>
          <a:r>
            <a:rPr lang="en-US" sz="1700" kern="1200" smtClean="0"/>
            <a:t>risk of delay </a:t>
          </a:r>
          <a:endParaRPr lang="fi-FI" sz="1700" kern="1200"/>
        </a:p>
      </dsp:txBody>
      <dsp:txXfrm>
        <a:off x="540639" y="29560"/>
        <a:ext cx="1973961" cy="591201"/>
      </dsp:txXfrm>
    </dsp:sp>
    <dsp:sp modelId="{93A6E7EB-6E0E-4F41-BEAE-BB0699F4141B}">
      <dsp:nvSpPr>
        <dsp:cNvPr id="0" name=""/>
        <dsp:cNvSpPr/>
      </dsp:nvSpPr>
      <dsp:spPr>
        <a:xfrm>
          <a:off x="502920" y="620761"/>
          <a:ext cx="201168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EAC4EC6-38BD-476D-BB4E-4A94F645988A}">
      <dsp:nvSpPr>
        <dsp:cNvPr id="0" name=""/>
        <dsp:cNvSpPr/>
      </dsp:nvSpPr>
      <dsp:spPr>
        <a:xfrm>
          <a:off x="540639" y="650321"/>
          <a:ext cx="1973961" cy="5912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rtl="0">
            <a:lnSpc>
              <a:spcPct val="90000"/>
            </a:lnSpc>
            <a:spcBef>
              <a:spcPct val="0"/>
            </a:spcBef>
            <a:spcAft>
              <a:spcPct val="35000"/>
            </a:spcAft>
          </a:pPr>
          <a:r>
            <a:rPr lang="en-US" sz="1700" kern="1200" dirty="0" smtClean="0"/>
            <a:t>banking risk </a:t>
          </a:r>
          <a:endParaRPr lang="fi-FI" sz="1700" kern="1200" dirty="0"/>
        </a:p>
      </dsp:txBody>
      <dsp:txXfrm>
        <a:off x="540639" y="650321"/>
        <a:ext cx="1973961" cy="591201"/>
      </dsp:txXfrm>
    </dsp:sp>
    <dsp:sp modelId="{1F9D813B-DD6C-4731-8E41-8BF079D485E6}">
      <dsp:nvSpPr>
        <dsp:cNvPr id="0" name=""/>
        <dsp:cNvSpPr/>
      </dsp:nvSpPr>
      <dsp:spPr>
        <a:xfrm>
          <a:off x="502920" y="1241522"/>
          <a:ext cx="201168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182A5F6-4619-473D-8631-6977E580A886}">
      <dsp:nvSpPr>
        <dsp:cNvPr id="0" name=""/>
        <dsp:cNvSpPr/>
      </dsp:nvSpPr>
      <dsp:spPr>
        <a:xfrm>
          <a:off x="540639" y="1271082"/>
          <a:ext cx="1973961" cy="5912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rtl="0">
            <a:lnSpc>
              <a:spcPct val="90000"/>
            </a:lnSpc>
            <a:spcBef>
              <a:spcPct val="0"/>
            </a:spcBef>
            <a:spcAft>
              <a:spcPct val="35000"/>
            </a:spcAft>
          </a:pPr>
          <a:r>
            <a:rPr lang="en-US" sz="1700" kern="1200" smtClean="0"/>
            <a:t>currency risk </a:t>
          </a:r>
          <a:endParaRPr lang="fi-FI" sz="1700" kern="1200"/>
        </a:p>
      </dsp:txBody>
      <dsp:txXfrm>
        <a:off x="540639" y="1271082"/>
        <a:ext cx="1973961" cy="591201"/>
      </dsp:txXfrm>
    </dsp:sp>
    <dsp:sp modelId="{6B53C700-492A-42E7-9890-80F6CF83DF79}">
      <dsp:nvSpPr>
        <dsp:cNvPr id="0" name=""/>
        <dsp:cNvSpPr/>
      </dsp:nvSpPr>
      <dsp:spPr>
        <a:xfrm>
          <a:off x="502920" y="1862283"/>
          <a:ext cx="201168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7DA30EA-D354-4175-9980-D1D9FD990709}">
      <dsp:nvSpPr>
        <dsp:cNvPr id="0" name=""/>
        <dsp:cNvSpPr/>
      </dsp:nvSpPr>
      <dsp:spPr>
        <a:xfrm>
          <a:off x="540639" y="1891843"/>
          <a:ext cx="1973961" cy="5912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rtl="0">
            <a:lnSpc>
              <a:spcPct val="90000"/>
            </a:lnSpc>
            <a:spcBef>
              <a:spcPct val="0"/>
            </a:spcBef>
            <a:spcAft>
              <a:spcPct val="35000"/>
            </a:spcAft>
          </a:pPr>
          <a:r>
            <a:rPr lang="en-US" sz="1700" kern="1200" smtClean="0"/>
            <a:t>risks of payment modes</a:t>
          </a:r>
          <a:endParaRPr lang="fi-FI" sz="1700" kern="1200"/>
        </a:p>
      </dsp:txBody>
      <dsp:txXfrm>
        <a:off x="540639" y="1891843"/>
        <a:ext cx="1973961" cy="591201"/>
      </dsp:txXfrm>
    </dsp:sp>
    <dsp:sp modelId="{584F4994-CA31-40F1-A7DB-4BF175A21366}">
      <dsp:nvSpPr>
        <dsp:cNvPr id="0" name=""/>
        <dsp:cNvSpPr/>
      </dsp:nvSpPr>
      <dsp:spPr>
        <a:xfrm>
          <a:off x="502920" y="2483044"/>
          <a:ext cx="201168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7F6433-BBF9-4B16-8E7E-21ED101A75F0}">
      <dsp:nvSpPr>
        <dsp:cNvPr id="0" name=""/>
        <dsp:cNvSpPr/>
      </dsp:nvSpPr>
      <dsp:spPr>
        <a:xfrm>
          <a:off x="0" y="0"/>
          <a:ext cx="25908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839BA8D-A94D-46AE-B2AE-F84749F4A7DA}">
      <dsp:nvSpPr>
        <dsp:cNvPr id="0" name=""/>
        <dsp:cNvSpPr/>
      </dsp:nvSpPr>
      <dsp:spPr>
        <a:xfrm>
          <a:off x="0" y="0"/>
          <a:ext cx="518160" cy="13235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t" anchorCtr="0">
          <a:noAutofit/>
        </a:bodyPr>
        <a:lstStyle/>
        <a:p>
          <a:pPr lvl="0" algn="l" defTabSz="400050" rtl="0">
            <a:lnSpc>
              <a:spcPct val="90000"/>
            </a:lnSpc>
            <a:spcBef>
              <a:spcPct val="0"/>
            </a:spcBef>
            <a:spcAft>
              <a:spcPct val="35000"/>
            </a:spcAft>
          </a:pPr>
          <a:r>
            <a:rPr lang="fi-FI" sz="900" kern="1200" smtClean="0"/>
            <a:t>P</a:t>
          </a:r>
          <a:r>
            <a:rPr lang="en-US" sz="900" kern="1200" smtClean="0"/>
            <a:t>ARTY RISKS </a:t>
          </a:r>
          <a:endParaRPr lang="fi-FI" sz="900" kern="1200"/>
        </a:p>
      </dsp:txBody>
      <dsp:txXfrm>
        <a:off x="0" y="0"/>
        <a:ext cx="518160" cy="1323578"/>
      </dsp:txXfrm>
    </dsp:sp>
    <dsp:sp modelId="{31D0B347-1C43-45AC-8434-608A9013461A}">
      <dsp:nvSpPr>
        <dsp:cNvPr id="0" name=""/>
        <dsp:cNvSpPr/>
      </dsp:nvSpPr>
      <dsp:spPr>
        <a:xfrm>
          <a:off x="0" y="1323578"/>
          <a:ext cx="25908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9B8A089-66B0-4DBB-9577-EA834EB7154B}">
      <dsp:nvSpPr>
        <dsp:cNvPr id="0" name=""/>
        <dsp:cNvSpPr/>
      </dsp:nvSpPr>
      <dsp:spPr>
        <a:xfrm>
          <a:off x="0" y="1323578"/>
          <a:ext cx="518160" cy="13235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t" anchorCtr="0">
          <a:noAutofit/>
        </a:bodyPr>
        <a:lstStyle/>
        <a:p>
          <a:pPr lvl="0" algn="l" defTabSz="400050" rtl="0">
            <a:lnSpc>
              <a:spcPct val="90000"/>
            </a:lnSpc>
            <a:spcBef>
              <a:spcPct val="0"/>
            </a:spcBef>
            <a:spcAft>
              <a:spcPct val="35000"/>
            </a:spcAft>
          </a:pPr>
          <a:r>
            <a:rPr lang="en-US" sz="900" kern="1200" smtClean="0"/>
            <a:t>GOODS RISKS</a:t>
          </a:r>
          <a:r>
            <a:rPr lang="fi-FI" sz="900" kern="1200" smtClean="0"/>
            <a:t> </a:t>
          </a:r>
          <a:endParaRPr lang="fi-FI" sz="900" kern="1200"/>
        </a:p>
      </dsp:txBody>
      <dsp:txXfrm>
        <a:off x="0" y="1323578"/>
        <a:ext cx="518160" cy="1323578"/>
      </dsp:txXfrm>
    </dsp:sp>
    <dsp:sp modelId="{7B5B33BB-935B-4063-8125-76A6794DE044}">
      <dsp:nvSpPr>
        <dsp:cNvPr id="0" name=""/>
        <dsp:cNvSpPr/>
      </dsp:nvSpPr>
      <dsp:spPr>
        <a:xfrm>
          <a:off x="557022" y="1332512"/>
          <a:ext cx="2033778" cy="1786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t" anchorCtr="0">
          <a:noAutofit/>
        </a:bodyPr>
        <a:lstStyle/>
        <a:p>
          <a:pPr lvl="0" algn="l" defTabSz="355600" rtl="0">
            <a:lnSpc>
              <a:spcPct val="90000"/>
            </a:lnSpc>
            <a:spcBef>
              <a:spcPct val="0"/>
            </a:spcBef>
            <a:spcAft>
              <a:spcPct val="35000"/>
            </a:spcAft>
          </a:pPr>
          <a:r>
            <a:rPr lang="en-US" sz="800" kern="1200" smtClean="0"/>
            <a:t>delivery risk </a:t>
          </a:r>
          <a:endParaRPr lang="fi-FI" sz="800" kern="1200"/>
        </a:p>
      </dsp:txBody>
      <dsp:txXfrm>
        <a:off x="557022" y="1332512"/>
        <a:ext cx="2033778" cy="178695"/>
      </dsp:txXfrm>
    </dsp:sp>
    <dsp:sp modelId="{34659964-3ED4-49B0-868A-8D540B9B65A9}">
      <dsp:nvSpPr>
        <dsp:cNvPr id="0" name=""/>
        <dsp:cNvSpPr/>
      </dsp:nvSpPr>
      <dsp:spPr>
        <a:xfrm>
          <a:off x="518160" y="1511208"/>
          <a:ext cx="207264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D18E3BF-BFF3-4B62-AFA2-9D95A40B08F7}">
      <dsp:nvSpPr>
        <dsp:cNvPr id="0" name=""/>
        <dsp:cNvSpPr/>
      </dsp:nvSpPr>
      <dsp:spPr>
        <a:xfrm>
          <a:off x="557022" y="1520143"/>
          <a:ext cx="2033778" cy="1786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t" anchorCtr="0">
          <a:noAutofit/>
        </a:bodyPr>
        <a:lstStyle/>
        <a:p>
          <a:pPr lvl="0" algn="l" defTabSz="355600" rtl="0">
            <a:lnSpc>
              <a:spcPct val="90000"/>
            </a:lnSpc>
            <a:spcBef>
              <a:spcPct val="0"/>
            </a:spcBef>
            <a:spcAft>
              <a:spcPct val="35000"/>
            </a:spcAft>
          </a:pPr>
          <a:r>
            <a:rPr lang="en-US" sz="800" kern="1200" smtClean="0"/>
            <a:t>quality risk </a:t>
          </a:r>
          <a:endParaRPr lang="fi-FI" sz="800" kern="1200"/>
        </a:p>
      </dsp:txBody>
      <dsp:txXfrm>
        <a:off x="557022" y="1520143"/>
        <a:ext cx="2033778" cy="178695"/>
      </dsp:txXfrm>
    </dsp:sp>
    <dsp:sp modelId="{39E44037-1D95-433A-B9F1-079EE920059D}">
      <dsp:nvSpPr>
        <dsp:cNvPr id="0" name=""/>
        <dsp:cNvSpPr/>
      </dsp:nvSpPr>
      <dsp:spPr>
        <a:xfrm>
          <a:off x="518160" y="1698839"/>
          <a:ext cx="207264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8508DF5-455E-4C48-A0E1-C8E4D0A3F3B5}">
      <dsp:nvSpPr>
        <dsp:cNvPr id="0" name=""/>
        <dsp:cNvSpPr/>
      </dsp:nvSpPr>
      <dsp:spPr>
        <a:xfrm>
          <a:off x="557022" y="1707774"/>
          <a:ext cx="2033778" cy="1786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t" anchorCtr="0">
          <a:noAutofit/>
        </a:bodyPr>
        <a:lstStyle/>
        <a:p>
          <a:pPr lvl="0" algn="l" defTabSz="355600" rtl="0">
            <a:lnSpc>
              <a:spcPct val="90000"/>
            </a:lnSpc>
            <a:spcBef>
              <a:spcPct val="0"/>
            </a:spcBef>
            <a:spcAft>
              <a:spcPct val="35000"/>
            </a:spcAft>
          </a:pPr>
          <a:r>
            <a:rPr lang="en-US" sz="800" kern="1200" smtClean="0"/>
            <a:t>quantity risk </a:t>
          </a:r>
          <a:endParaRPr lang="fi-FI" sz="800" kern="1200"/>
        </a:p>
      </dsp:txBody>
      <dsp:txXfrm>
        <a:off x="557022" y="1707774"/>
        <a:ext cx="2033778" cy="178695"/>
      </dsp:txXfrm>
    </dsp:sp>
    <dsp:sp modelId="{FD90B8FE-C5F1-4BCB-80C7-BEB328CEE2E3}">
      <dsp:nvSpPr>
        <dsp:cNvPr id="0" name=""/>
        <dsp:cNvSpPr/>
      </dsp:nvSpPr>
      <dsp:spPr>
        <a:xfrm>
          <a:off x="518160" y="1886470"/>
          <a:ext cx="207264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614DB72-2D77-4A6D-A1DF-0513E6BCE3DE}">
      <dsp:nvSpPr>
        <dsp:cNvPr id="0" name=""/>
        <dsp:cNvSpPr/>
      </dsp:nvSpPr>
      <dsp:spPr>
        <a:xfrm>
          <a:off x="557022" y="1895405"/>
          <a:ext cx="2033778" cy="1786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t" anchorCtr="0">
          <a:noAutofit/>
        </a:bodyPr>
        <a:lstStyle/>
        <a:p>
          <a:pPr lvl="0" algn="l" defTabSz="355600" rtl="0">
            <a:lnSpc>
              <a:spcPct val="90000"/>
            </a:lnSpc>
            <a:spcBef>
              <a:spcPct val="0"/>
            </a:spcBef>
            <a:spcAft>
              <a:spcPct val="35000"/>
            </a:spcAft>
          </a:pPr>
          <a:r>
            <a:rPr lang="en-US" sz="800" kern="1200" smtClean="0"/>
            <a:t>risk of delay </a:t>
          </a:r>
          <a:endParaRPr lang="fi-FI" sz="800" kern="1200"/>
        </a:p>
      </dsp:txBody>
      <dsp:txXfrm>
        <a:off x="557022" y="1895405"/>
        <a:ext cx="2033778" cy="178695"/>
      </dsp:txXfrm>
    </dsp:sp>
    <dsp:sp modelId="{4646348B-327F-469A-96AC-94D6F853CF45}">
      <dsp:nvSpPr>
        <dsp:cNvPr id="0" name=""/>
        <dsp:cNvSpPr/>
      </dsp:nvSpPr>
      <dsp:spPr>
        <a:xfrm>
          <a:off x="518160" y="2074101"/>
          <a:ext cx="207264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22644F4-AC7D-4DF4-9BDE-F37C5039C502}">
      <dsp:nvSpPr>
        <dsp:cNvPr id="0" name=""/>
        <dsp:cNvSpPr/>
      </dsp:nvSpPr>
      <dsp:spPr>
        <a:xfrm>
          <a:off x="557022" y="2083035"/>
          <a:ext cx="2033778" cy="1786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t" anchorCtr="0">
          <a:noAutofit/>
        </a:bodyPr>
        <a:lstStyle/>
        <a:p>
          <a:pPr lvl="0" algn="l" defTabSz="355600" rtl="0">
            <a:lnSpc>
              <a:spcPct val="90000"/>
            </a:lnSpc>
            <a:spcBef>
              <a:spcPct val="0"/>
            </a:spcBef>
            <a:spcAft>
              <a:spcPct val="35000"/>
            </a:spcAft>
          </a:pPr>
          <a:r>
            <a:rPr lang="en-US" sz="800" kern="1200" smtClean="0"/>
            <a:t>safekeeping and </a:t>
          </a:r>
          <a:endParaRPr lang="fi-FI" sz="800" kern="1200"/>
        </a:p>
      </dsp:txBody>
      <dsp:txXfrm>
        <a:off x="557022" y="2083035"/>
        <a:ext cx="2033778" cy="178695"/>
      </dsp:txXfrm>
    </dsp:sp>
    <dsp:sp modelId="{22BFC741-C26E-452F-BC17-2E81AF291EFA}">
      <dsp:nvSpPr>
        <dsp:cNvPr id="0" name=""/>
        <dsp:cNvSpPr/>
      </dsp:nvSpPr>
      <dsp:spPr>
        <a:xfrm>
          <a:off x="518160" y="2261731"/>
          <a:ext cx="207264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9046DD4-3017-488A-AC3E-06A7034DF624}">
      <dsp:nvSpPr>
        <dsp:cNvPr id="0" name=""/>
        <dsp:cNvSpPr/>
      </dsp:nvSpPr>
      <dsp:spPr>
        <a:xfrm>
          <a:off x="557022" y="2270666"/>
          <a:ext cx="2033778" cy="1786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t" anchorCtr="0">
          <a:noAutofit/>
        </a:bodyPr>
        <a:lstStyle/>
        <a:p>
          <a:pPr lvl="0" algn="l" defTabSz="355600" rtl="0">
            <a:lnSpc>
              <a:spcPct val="90000"/>
            </a:lnSpc>
            <a:spcBef>
              <a:spcPct val="0"/>
            </a:spcBef>
            <a:spcAft>
              <a:spcPct val="35000"/>
            </a:spcAft>
          </a:pPr>
          <a:r>
            <a:rPr lang="en-US" sz="800" kern="1200" smtClean="0"/>
            <a:t>care risk </a:t>
          </a:r>
          <a:endParaRPr lang="fi-FI" sz="800" kern="1200"/>
        </a:p>
      </dsp:txBody>
      <dsp:txXfrm>
        <a:off x="557022" y="2270666"/>
        <a:ext cx="2033778" cy="178695"/>
      </dsp:txXfrm>
    </dsp:sp>
    <dsp:sp modelId="{E28FB443-4508-47FA-A072-12C35C75C37F}">
      <dsp:nvSpPr>
        <dsp:cNvPr id="0" name=""/>
        <dsp:cNvSpPr/>
      </dsp:nvSpPr>
      <dsp:spPr>
        <a:xfrm>
          <a:off x="518160" y="2449362"/>
          <a:ext cx="207264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03902B8-6AE8-4987-98E5-5CA435F469E7}">
      <dsp:nvSpPr>
        <dsp:cNvPr id="0" name=""/>
        <dsp:cNvSpPr/>
      </dsp:nvSpPr>
      <dsp:spPr>
        <a:xfrm>
          <a:off x="557022" y="2458297"/>
          <a:ext cx="2033778" cy="1786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t" anchorCtr="0">
          <a:noAutofit/>
        </a:bodyPr>
        <a:lstStyle/>
        <a:p>
          <a:pPr lvl="0" algn="l" defTabSz="355600" rtl="0">
            <a:lnSpc>
              <a:spcPct val="90000"/>
            </a:lnSpc>
            <a:spcBef>
              <a:spcPct val="0"/>
            </a:spcBef>
            <a:spcAft>
              <a:spcPct val="35000"/>
            </a:spcAft>
          </a:pPr>
          <a:r>
            <a:rPr lang="en-US" sz="800" kern="1200" smtClean="0"/>
            <a:t>transport risks</a:t>
          </a:r>
          <a:endParaRPr lang="fi-FI" sz="800" kern="1200"/>
        </a:p>
      </dsp:txBody>
      <dsp:txXfrm>
        <a:off x="557022" y="2458297"/>
        <a:ext cx="2033778" cy="178695"/>
      </dsp:txXfrm>
    </dsp:sp>
    <dsp:sp modelId="{3D4ADC5B-209D-4BDE-976A-C8C82193CC70}">
      <dsp:nvSpPr>
        <dsp:cNvPr id="0" name=""/>
        <dsp:cNvSpPr/>
      </dsp:nvSpPr>
      <dsp:spPr>
        <a:xfrm>
          <a:off x="518160" y="2636993"/>
          <a:ext cx="207264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5A5907-9DB4-4EFF-BAB1-300D444F6B98}">
      <dsp:nvSpPr>
        <dsp:cNvPr id="0" name=""/>
        <dsp:cNvSpPr/>
      </dsp:nvSpPr>
      <dsp:spPr>
        <a:xfrm>
          <a:off x="1579" y="905473"/>
          <a:ext cx="3367683" cy="2020610"/>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en-US" sz="1800" b="0" kern="1200" smtClean="0"/>
            <a:t>Legal rules are often based on risk neutrality  </a:t>
          </a:r>
          <a:endParaRPr lang="fi-FI" sz="1800" kern="1200"/>
        </a:p>
        <a:p>
          <a:pPr marL="114300" lvl="1" indent="-114300" algn="l" defTabSz="622300" rtl="0">
            <a:lnSpc>
              <a:spcPct val="90000"/>
            </a:lnSpc>
            <a:spcBef>
              <a:spcPct val="0"/>
            </a:spcBef>
            <a:spcAft>
              <a:spcPct val="15000"/>
            </a:spcAft>
            <a:buChar char="••"/>
          </a:pPr>
          <a:r>
            <a:rPr lang="en-US" sz="1400" kern="1200" smtClean="0"/>
            <a:t>e.g. P(100 %) x  $ 1 M = P(10 %) x $ 10 M</a:t>
          </a:r>
          <a:endParaRPr lang="fi-FI" sz="1400" kern="1200"/>
        </a:p>
        <a:p>
          <a:pPr marL="114300" lvl="1" indent="-114300" algn="l" defTabSz="622300" rtl="0">
            <a:lnSpc>
              <a:spcPct val="90000"/>
            </a:lnSpc>
            <a:spcBef>
              <a:spcPct val="0"/>
            </a:spcBef>
            <a:spcAft>
              <a:spcPct val="15000"/>
            </a:spcAft>
            <a:buChar char="••"/>
          </a:pPr>
          <a:r>
            <a:rPr lang="en-US" sz="1400" kern="1200" smtClean="0"/>
            <a:t>risk seeking: P(100 %) x $ 1 M &lt; P(10 %) x $ 10 </a:t>
          </a:r>
          <a:endParaRPr lang="fi-FI" sz="1400" kern="1200"/>
        </a:p>
        <a:p>
          <a:pPr marL="114300" lvl="1" indent="-114300" algn="l" defTabSz="622300" rtl="0">
            <a:lnSpc>
              <a:spcPct val="90000"/>
            </a:lnSpc>
            <a:spcBef>
              <a:spcPct val="0"/>
            </a:spcBef>
            <a:spcAft>
              <a:spcPct val="15000"/>
            </a:spcAft>
            <a:buChar char="••"/>
          </a:pPr>
          <a:r>
            <a:rPr lang="en-US" sz="1400" kern="1200" smtClean="0"/>
            <a:t>risk averse: P(100 %) x $ 1 M &gt; P(10 %) x $ 10 M</a:t>
          </a:r>
          <a:endParaRPr lang="fi-FI" sz="1400" kern="1200"/>
        </a:p>
      </dsp:txBody>
      <dsp:txXfrm>
        <a:off x="60761" y="964655"/>
        <a:ext cx="3249319" cy="1902246"/>
      </dsp:txXfrm>
    </dsp:sp>
    <dsp:sp modelId="{2DA616EC-A562-4121-8BE1-8E6A43E23593}">
      <dsp:nvSpPr>
        <dsp:cNvPr id="0" name=""/>
        <dsp:cNvSpPr/>
      </dsp:nvSpPr>
      <dsp:spPr>
        <a:xfrm>
          <a:off x="3706031" y="1498185"/>
          <a:ext cx="713948" cy="835185"/>
        </a:xfrm>
        <a:prstGeom prst="rightArrow">
          <a:avLst>
            <a:gd name="adj1" fmla="val 60000"/>
            <a:gd name="adj2" fmla="val 50000"/>
          </a:avLst>
        </a:prstGeom>
        <a:gradFill rotWithShape="0">
          <a:gsLst>
            <a:gs pos="0">
              <a:schemeClr val="accent1">
                <a:tint val="60000"/>
                <a:hueOff val="0"/>
                <a:satOff val="0"/>
                <a:lumOff val="0"/>
                <a:alphaOff val="0"/>
                <a:tint val="50000"/>
                <a:satMod val="300000"/>
              </a:schemeClr>
            </a:gs>
            <a:gs pos="35000">
              <a:schemeClr val="accent1">
                <a:tint val="60000"/>
                <a:hueOff val="0"/>
                <a:satOff val="0"/>
                <a:lumOff val="0"/>
                <a:alphaOff val="0"/>
                <a:tint val="37000"/>
                <a:satMod val="300000"/>
              </a:schemeClr>
            </a:gs>
            <a:gs pos="100000">
              <a:schemeClr val="accent1">
                <a:tint val="6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p>
      </dsp:txBody>
      <dsp:txXfrm>
        <a:off x="3706031" y="1665222"/>
        <a:ext cx="499764" cy="501111"/>
      </dsp:txXfrm>
    </dsp:sp>
    <dsp:sp modelId="{245F5920-2504-4045-BFC3-2C7D3672A47E}">
      <dsp:nvSpPr>
        <dsp:cNvPr id="0" name=""/>
        <dsp:cNvSpPr/>
      </dsp:nvSpPr>
      <dsp:spPr>
        <a:xfrm>
          <a:off x="4716336" y="905473"/>
          <a:ext cx="3367683" cy="2020610"/>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n-US" sz="1800" b="0" kern="1200" smtClean="0"/>
            <a:t>risk premium may vary  </a:t>
          </a:r>
          <a:endParaRPr lang="fi-FI" sz="1800" kern="1200"/>
        </a:p>
      </dsp:txBody>
      <dsp:txXfrm>
        <a:off x="4775518" y="964655"/>
        <a:ext cx="3249319" cy="190224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AD7674-2EB8-4D83-8B8C-0359B4B7717E}">
      <dsp:nvSpPr>
        <dsp:cNvPr id="0" name=""/>
        <dsp:cNvSpPr/>
      </dsp:nvSpPr>
      <dsp:spPr>
        <a:xfrm>
          <a:off x="0" y="0"/>
          <a:ext cx="8085599"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41DF265-8025-470F-B5CC-44B67A77BA84}">
      <dsp:nvSpPr>
        <dsp:cNvPr id="0" name=""/>
        <dsp:cNvSpPr/>
      </dsp:nvSpPr>
      <dsp:spPr>
        <a:xfrm>
          <a:off x="0" y="0"/>
          <a:ext cx="1617119" cy="38315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rtl="0">
            <a:lnSpc>
              <a:spcPct val="90000"/>
            </a:lnSpc>
            <a:spcBef>
              <a:spcPct val="0"/>
            </a:spcBef>
            <a:spcAft>
              <a:spcPct val="35000"/>
            </a:spcAft>
          </a:pPr>
          <a:r>
            <a:rPr lang="en-US" sz="2400" b="0" kern="1200" smtClean="0"/>
            <a:t>In the contract, the party capable of bearing a risk at least cost, should be charged with that risk  </a:t>
          </a:r>
          <a:endParaRPr lang="fi-FI" sz="2400" kern="1200"/>
        </a:p>
      </dsp:txBody>
      <dsp:txXfrm>
        <a:off x="0" y="0"/>
        <a:ext cx="1617119" cy="3831557"/>
      </dsp:txXfrm>
    </dsp:sp>
    <dsp:sp modelId="{3766444C-5B20-46F4-9A4A-DE0BBCA0A523}">
      <dsp:nvSpPr>
        <dsp:cNvPr id="0" name=""/>
        <dsp:cNvSpPr/>
      </dsp:nvSpPr>
      <dsp:spPr>
        <a:xfrm>
          <a:off x="1738403" y="59868"/>
          <a:ext cx="3112955" cy="11973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lvl="0" algn="l" defTabSz="933450" rtl="0">
            <a:lnSpc>
              <a:spcPct val="90000"/>
            </a:lnSpc>
            <a:spcBef>
              <a:spcPct val="0"/>
            </a:spcBef>
            <a:spcAft>
              <a:spcPct val="35000"/>
            </a:spcAft>
          </a:pPr>
          <a:r>
            <a:rPr lang="en-US" sz="2100" kern="1200" smtClean="0"/>
            <a:t>even legal rules should be incentives to efficient liability (risk) bearing  </a:t>
          </a:r>
          <a:endParaRPr lang="fi-FI" sz="2100" kern="1200"/>
        </a:p>
      </dsp:txBody>
      <dsp:txXfrm>
        <a:off x="1738403" y="59868"/>
        <a:ext cx="3112955" cy="1197361"/>
      </dsp:txXfrm>
    </dsp:sp>
    <dsp:sp modelId="{D6E8EF72-8BE7-4036-8F77-98959E6E2130}">
      <dsp:nvSpPr>
        <dsp:cNvPr id="0" name=""/>
        <dsp:cNvSpPr/>
      </dsp:nvSpPr>
      <dsp:spPr>
        <a:xfrm>
          <a:off x="4972643" y="59868"/>
          <a:ext cx="3112955" cy="598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lvl="0" algn="l" defTabSz="533400" rtl="0">
            <a:lnSpc>
              <a:spcPct val="90000"/>
            </a:lnSpc>
            <a:spcBef>
              <a:spcPct val="0"/>
            </a:spcBef>
            <a:spcAft>
              <a:spcPct val="35000"/>
            </a:spcAft>
          </a:pPr>
          <a:r>
            <a:rPr lang="en-US" sz="1200" i="0" kern="1200" smtClean="0"/>
            <a:t>costs from damages and protection against them </a:t>
          </a:r>
          <a:endParaRPr lang="fi-FI" sz="1200" kern="1200"/>
        </a:p>
      </dsp:txBody>
      <dsp:txXfrm>
        <a:off x="4972643" y="59868"/>
        <a:ext cx="3112955" cy="598680"/>
      </dsp:txXfrm>
    </dsp:sp>
    <dsp:sp modelId="{943497FF-472B-4C63-B242-8BD2D87D0C9C}">
      <dsp:nvSpPr>
        <dsp:cNvPr id="0" name=""/>
        <dsp:cNvSpPr/>
      </dsp:nvSpPr>
      <dsp:spPr>
        <a:xfrm>
          <a:off x="4851359" y="658548"/>
          <a:ext cx="3112955"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6A7D12A-A91C-47FA-95C9-6FDDA377D6B0}">
      <dsp:nvSpPr>
        <dsp:cNvPr id="0" name=""/>
        <dsp:cNvSpPr/>
      </dsp:nvSpPr>
      <dsp:spPr>
        <a:xfrm>
          <a:off x="4972643" y="658548"/>
          <a:ext cx="3112955" cy="598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lvl="0" algn="l" defTabSz="533400" rtl="0">
            <a:lnSpc>
              <a:spcPct val="90000"/>
            </a:lnSpc>
            <a:spcBef>
              <a:spcPct val="0"/>
            </a:spcBef>
            <a:spcAft>
              <a:spcPct val="35000"/>
            </a:spcAft>
          </a:pPr>
          <a:r>
            <a:rPr lang="en-US" sz="1200" i="0" kern="1200" dirty="0" smtClean="0"/>
            <a:t>planning contracts / legislation: should negligence be a prerequisite of liability (the incentive effect) </a:t>
          </a:r>
          <a:endParaRPr lang="fi-FI" sz="1200" kern="1200" dirty="0"/>
        </a:p>
      </dsp:txBody>
      <dsp:txXfrm>
        <a:off x="4972643" y="658548"/>
        <a:ext cx="3112955" cy="598680"/>
      </dsp:txXfrm>
    </dsp:sp>
    <dsp:sp modelId="{ADED680D-C325-4C84-B422-B3F025C2C620}">
      <dsp:nvSpPr>
        <dsp:cNvPr id="0" name=""/>
        <dsp:cNvSpPr/>
      </dsp:nvSpPr>
      <dsp:spPr>
        <a:xfrm>
          <a:off x="1617119" y="1257229"/>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8A7B44D-550C-473C-A254-CB3216394DAB}">
      <dsp:nvSpPr>
        <dsp:cNvPr id="0" name=""/>
        <dsp:cNvSpPr/>
      </dsp:nvSpPr>
      <dsp:spPr>
        <a:xfrm>
          <a:off x="1738403" y="1317097"/>
          <a:ext cx="3112955" cy="11973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lvl="0" algn="l" defTabSz="933450" rtl="0">
            <a:lnSpc>
              <a:spcPct val="90000"/>
            </a:lnSpc>
            <a:spcBef>
              <a:spcPct val="0"/>
            </a:spcBef>
            <a:spcAft>
              <a:spcPct val="35000"/>
            </a:spcAft>
          </a:pPr>
          <a:r>
            <a:rPr lang="en-US" sz="2100" kern="1200" smtClean="0"/>
            <a:t>possibilities of getting prepared for risks: insurance etc. </a:t>
          </a:r>
          <a:endParaRPr lang="fi-FI" sz="2100" kern="1200"/>
        </a:p>
      </dsp:txBody>
      <dsp:txXfrm>
        <a:off x="1738403" y="1317097"/>
        <a:ext cx="3112955" cy="1197361"/>
      </dsp:txXfrm>
    </dsp:sp>
    <dsp:sp modelId="{BB4BD19D-C2D5-47B2-8234-02B1436858C0}">
      <dsp:nvSpPr>
        <dsp:cNvPr id="0" name=""/>
        <dsp:cNvSpPr/>
      </dsp:nvSpPr>
      <dsp:spPr>
        <a:xfrm>
          <a:off x="1617119" y="2514459"/>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6E7E0DC-4FFD-41CD-B193-92DA616DA954}">
      <dsp:nvSpPr>
        <dsp:cNvPr id="0" name=""/>
        <dsp:cNvSpPr/>
      </dsp:nvSpPr>
      <dsp:spPr>
        <a:xfrm>
          <a:off x="1738403" y="2574327"/>
          <a:ext cx="3112955" cy="11973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lvl="0" algn="l" defTabSz="933450" rtl="0">
            <a:lnSpc>
              <a:spcPct val="90000"/>
            </a:lnSpc>
            <a:spcBef>
              <a:spcPct val="0"/>
            </a:spcBef>
            <a:spcAft>
              <a:spcPct val="35000"/>
            </a:spcAft>
          </a:pPr>
          <a:r>
            <a:rPr lang="en-US" sz="2100" kern="1200" smtClean="0"/>
            <a:t>costs of settlement </a:t>
          </a:r>
          <a:endParaRPr lang="fi-FI" sz="2100" kern="1200"/>
        </a:p>
      </dsp:txBody>
      <dsp:txXfrm>
        <a:off x="1738403" y="2574327"/>
        <a:ext cx="3112955" cy="1197361"/>
      </dsp:txXfrm>
    </dsp:sp>
    <dsp:sp modelId="{714C991C-75DA-4736-954C-CE1BD70B5B11}">
      <dsp:nvSpPr>
        <dsp:cNvPr id="0" name=""/>
        <dsp:cNvSpPr/>
      </dsp:nvSpPr>
      <dsp:spPr>
        <a:xfrm>
          <a:off x="1617119" y="3771688"/>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AF05B6-9A0D-4929-9C3C-EB8FCFD76BBB}">
      <dsp:nvSpPr>
        <dsp:cNvPr id="0" name=""/>
        <dsp:cNvSpPr/>
      </dsp:nvSpPr>
      <dsp:spPr>
        <a:xfrm>
          <a:off x="0" y="0"/>
          <a:ext cx="8085599"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8AACD5F-CE6A-4616-B652-75831FFE7A0C}">
      <dsp:nvSpPr>
        <dsp:cNvPr id="0" name=""/>
        <dsp:cNvSpPr/>
      </dsp:nvSpPr>
      <dsp:spPr>
        <a:xfrm>
          <a:off x="0" y="0"/>
          <a:ext cx="1617119" cy="19157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lvl="0" algn="l" defTabSz="933450" rtl="0">
            <a:lnSpc>
              <a:spcPct val="90000"/>
            </a:lnSpc>
            <a:spcBef>
              <a:spcPct val="0"/>
            </a:spcBef>
            <a:spcAft>
              <a:spcPct val="35000"/>
            </a:spcAft>
          </a:pPr>
          <a:r>
            <a:rPr lang="en-US" sz="2100" b="0" kern="1200" smtClean="0"/>
            <a:t>An efficient contract  </a:t>
          </a:r>
          <a:endParaRPr lang="fi-FI" sz="2100" kern="1200"/>
        </a:p>
      </dsp:txBody>
      <dsp:txXfrm>
        <a:off x="0" y="0"/>
        <a:ext cx="1617119" cy="1915778"/>
      </dsp:txXfrm>
    </dsp:sp>
    <dsp:sp modelId="{A9A69E3C-7A7C-42A0-9FDD-1A55782D68E8}">
      <dsp:nvSpPr>
        <dsp:cNvPr id="0" name=""/>
        <dsp:cNvSpPr/>
      </dsp:nvSpPr>
      <dsp:spPr>
        <a:xfrm>
          <a:off x="1738403" y="22520"/>
          <a:ext cx="6347195" cy="4504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l" defTabSz="577850" rtl="0">
            <a:lnSpc>
              <a:spcPct val="90000"/>
            </a:lnSpc>
            <a:spcBef>
              <a:spcPct val="0"/>
            </a:spcBef>
            <a:spcAft>
              <a:spcPct val="35000"/>
            </a:spcAft>
          </a:pPr>
          <a:r>
            <a:rPr lang="en-US" sz="1300" kern="1200" smtClean="0"/>
            <a:t>transfers resources to efficient use  </a:t>
          </a:r>
          <a:endParaRPr lang="fi-FI" sz="1300" kern="1200"/>
        </a:p>
      </dsp:txBody>
      <dsp:txXfrm>
        <a:off x="1738403" y="22520"/>
        <a:ext cx="6347195" cy="450413"/>
      </dsp:txXfrm>
    </dsp:sp>
    <dsp:sp modelId="{9216E1C3-4F74-4641-A066-FA305EC496F2}">
      <dsp:nvSpPr>
        <dsp:cNvPr id="0" name=""/>
        <dsp:cNvSpPr/>
      </dsp:nvSpPr>
      <dsp:spPr>
        <a:xfrm>
          <a:off x="1617119" y="472934"/>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B3D8E2F-4B1B-4D73-85A3-1FD88E3874DE}">
      <dsp:nvSpPr>
        <dsp:cNvPr id="0" name=""/>
        <dsp:cNvSpPr/>
      </dsp:nvSpPr>
      <dsp:spPr>
        <a:xfrm>
          <a:off x="1738403" y="495455"/>
          <a:ext cx="6347195" cy="4504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l" defTabSz="577850" rtl="0">
            <a:lnSpc>
              <a:spcPct val="90000"/>
            </a:lnSpc>
            <a:spcBef>
              <a:spcPct val="0"/>
            </a:spcBef>
            <a:spcAft>
              <a:spcPct val="35000"/>
            </a:spcAft>
          </a:pPr>
          <a:r>
            <a:rPr lang="en-US" sz="1300" kern="1200" smtClean="0"/>
            <a:t>with minimal transaction costs  </a:t>
          </a:r>
          <a:endParaRPr lang="fi-FI" sz="1300" kern="1200"/>
        </a:p>
      </dsp:txBody>
      <dsp:txXfrm>
        <a:off x="1738403" y="495455"/>
        <a:ext cx="6347195" cy="450413"/>
      </dsp:txXfrm>
    </dsp:sp>
    <dsp:sp modelId="{3DAAA73A-56CE-4BA7-B232-3BF88620507F}">
      <dsp:nvSpPr>
        <dsp:cNvPr id="0" name=""/>
        <dsp:cNvSpPr/>
      </dsp:nvSpPr>
      <dsp:spPr>
        <a:xfrm>
          <a:off x="1617119" y="945868"/>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314F649-6F9A-40EB-815F-CA3D4B6172DD}">
      <dsp:nvSpPr>
        <dsp:cNvPr id="0" name=""/>
        <dsp:cNvSpPr/>
      </dsp:nvSpPr>
      <dsp:spPr>
        <a:xfrm>
          <a:off x="1738403" y="968389"/>
          <a:ext cx="6347195" cy="4504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l" defTabSz="577850" rtl="0">
            <a:lnSpc>
              <a:spcPct val="90000"/>
            </a:lnSpc>
            <a:spcBef>
              <a:spcPct val="0"/>
            </a:spcBef>
            <a:spcAft>
              <a:spcPct val="35000"/>
            </a:spcAft>
          </a:pPr>
          <a:r>
            <a:rPr lang="en-US" sz="1300" kern="1200" smtClean="0"/>
            <a:t>the Coasian theorem (by the economist Ronald Coase) </a:t>
          </a:r>
          <a:endParaRPr lang="fi-FI" sz="1300" kern="1200"/>
        </a:p>
      </dsp:txBody>
      <dsp:txXfrm>
        <a:off x="1738403" y="968389"/>
        <a:ext cx="6347195" cy="450413"/>
      </dsp:txXfrm>
    </dsp:sp>
    <dsp:sp modelId="{3D52D47F-003A-43D4-A40C-1E27ACE2320C}">
      <dsp:nvSpPr>
        <dsp:cNvPr id="0" name=""/>
        <dsp:cNvSpPr/>
      </dsp:nvSpPr>
      <dsp:spPr>
        <a:xfrm>
          <a:off x="1617119" y="1418803"/>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CF2A935-50AD-4084-86AD-714ADF433EAE}">
      <dsp:nvSpPr>
        <dsp:cNvPr id="0" name=""/>
        <dsp:cNvSpPr/>
      </dsp:nvSpPr>
      <dsp:spPr>
        <a:xfrm>
          <a:off x="1738403" y="1441323"/>
          <a:ext cx="6347195" cy="4504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l" defTabSz="577850" rtl="0">
            <a:lnSpc>
              <a:spcPct val="90000"/>
            </a:lnSpc>
            <a:spcBef>
              <a:spcPct val="0"/>
            </a:spcBef>
            <a:spcAft>
              <a:spcPct val="35000"/>
            </a:spcAft>
          </a:pPr>
          <a:r>
            <a:rPr lang="en-US" sz="1300" kern="1200" smtClean="0"/>
            <a:t>no contracting disruptions (duress, undue influence, fraud, errors etc.): the perfect contract </a:t>
          </a:r>
          <a:endParaRPr lang="fi-FI" sz="1300" kern="1200"/>
        </a:p>
      </dsp:txBody>
      <dsp:txXfrm>
        <a:off x="1738403" y="1441323"/>
        <a:ext cx="6347195" cy="450413"/>
      </dsp:txXfrm>
    </dsp:sp>
    <dsp:sp modelId="{D082055A-75A6-42D5-9FEC-2B2501E2E0F8}">
      <dsp:nvSpPr>
        <dsp:cNvPr id="0" name=""/>
        <dsp:cNvSpPr/>
      </dsp:nvSpPr>
      <dsp:spPr>
        <a:xfrm>
          <a:off x="1617119" y="1891737"/>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806A456-679D-4279-BC31-36B221643067}">
      <dsp:nvSpPr>
        <dsp:cNvPr id="0" name=""/>
        <dsp:cNvSpPr/>
      </dsp:nvSpPr>
      <dsp:spPr>
        <a:xfrm>
          <a:off x="0" y="1915778"/>
          <a:ext cx="8085599"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70B70F7-309F-4993-8304-3589794D8AB9}">
      <dsp:nvSpPr>
        <dsp:cNvPr id="0" name=""/>
        <dsp:cNvSpPr/>
      </dsp:nvSpPr>
      <dsp:spPr>
        <a:xfrm>
          <a:off x="0" y="1915778"/>
          <a:ext cx="1617119" cy="19157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lvl="0" algn="l" defTabSz="933450" rtl="0">
            <a:lnSpc>
              <a:spcPct val="90000"/>
            </a:lnSpc>
            <a:spcBef>
              <a:spcPct val="0"/>
            </a:spcBef>
            <a:spcAft>
              <a:spcPct val="35000"/>
            </a:spcAft>
          </a:pPr>
          <a:r>
            <a:rPr lang="en-US" sz="2100" b="0" kern="1200" smtClean="0"/>
            <a:t>Efficient incentives are achieved by structuring the contract   </a:t>
          </a:r>
          <a:endParaRPr lang="fi-FI" sz="2100" kern="1200"/>
        </a:p>
      </dsp:txBody>
      <dsp:txXfrm>
        <a:off x="0" y="1915778"/>
        <a:ext cx="1617119" cy="1915778"/>
      </dsp:txXfrm>
    </dsp:sp>
    <dsp:sp modelId="{B6E0B5A4-4CFD-4EA7-B853-A0E32672BA95}">
      <dsp:nvSpPr>
        <dsp:cNvPr id="0" name=""/>
        <dsp:cNvSpPr/>
      </dsp:nvSpPr>
      <dsp:spPr>
        <a:xfrm>
          <a:off x="1738403" y="2002774"/>
          <a:ext cx="6347195" cy="17399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l" defTabSz="577850" rtl="0">
            <a:lnSpc>
              <a:spcPct val="90000"/>
            </a:lnSpc>
            <a:spcBef>
              <a:spcPct val="0"/>
            </a:spcBef>
            <a:spcAft>
              <a:spcPct val="35000"/>
            </a:spcAft>
          </a:pPr>
          <a:r>
            <a:rPr lang="en-US" sz="1300" kern="1200" smtClean="0"/>
            <a:t>legal and other sanctions are decisive </a:t>
          </a:r>
          <a:endParaRPr lang="fi-FI" sz="1300" kern="1200"/>
        </a:p>
      </dsp:txBody>
      <dsp:txXfrm>
        <a:off x="1738403" y="2002774"/>
        <a:ext cx="6347195" cy="1739916"/>
      </dsp:txXfrm>
    </dsp:sp>
    <dsp:sp modelId="{9C88047E-7941-4576-BC79-595C21F09FDB}">
      <dsp:nvSpPr>
        <dsp:cNvPr id="0" name=""/>
        <dsp:cNvSpPr/>
      </dsp:nvSpPr>
      <dsp:spPr>
        <a:xfrm>
          <a:off x="1617119" y="3742690"/>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8234AC-1E71-47AF-8134-43D2260D0B1D}">
      <dsp:nvSpPr>
        <dsp:cNvPr id="0" name=""/>
        <dsp:cNvSpPr/>
      </dsp:nvSpPr>
      <dsp:spPr>
        <a:xfrm>
          <a:off x="1053" y="1015134"/>
          <a:ext cx="2104308" cy="841723"/>
        </a:xfrm>
        <a:prstGeom prst="chevron">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7620" rIns="0" bIns="7620" numCol="1" spcCol="1270" anchor="ctr" anchorCtr="0">
          <a:noAutofit/>
        </a:bodyPr>
        <a:lstStyle/>
        <a:p>
          <a:pPr lvl="0" algn="ctr" defTabSz="533400" rtl="0">
            <a:lnSpc>
              <a:spcPct val="90000"/>
            </a:lnSpc>
            <a:spcBef>
              <a:spcPct val="0"/>
            </a:spcBef>
            <a:spcAft>
              <a:spcPct val="35000"/>
            </a:spcAft>
          </a:pPr>
          <a:r>
            <a:rPr lang="en-US" sz="1200" b="0" kern="1200" smtClean="0"/>
            <a:t>… is an incentive to the performance of an efficient but not an inefficient contract  </a:t>
          </a:r>
          <a:endParaRPr lang="fi-FI" sz="1200" kern="1200"/>
        </a:p>
      </dsp:txBody>
      <dsp:txXfrm>
        <a:off x="421915" y="1015134"/>
        <a:ext cx="1262585" cy="841723"/>
      </dsp:txXfrm>
    </dsp:sp>
    <dsp:sp modelId="{C07FAE9B-BE44-4ECB-B3D6-DFA2211219CB}">
      <dsp:nvSpPr>
        <dsp:cNvPr id="0" name=""/>
        <dsp:cNvSpPr/>
      </dsp:nvSpPr>
      <dsp:spPr>
        <a:xfrm>
          <a:off x="1053" y="1974699"/>
          <a:ext cx="2104308" cy="841723"/>
        </a:xfrm>
        <a:prstGeom prst="chevron">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7620" rIns="0" bIns="7620" numCol="1" spcCol="1270" anchor="ctr" anchorCtr="0">
          <a:noAutofit/>
        </a:bodyPr>
        <a:lstStyle/>
        <a:p>
          <a:pPr lvl="0" algn="ctr" defTabSz="533400" rtl="0">
            <a:lnSpc>
              <a:spcPct val="90000"/>
            </a:lnSpc>
            <a:spcBef>
              <a:spcPct val="0"/>
            </a:spcBef>
            <a:spcAft>
              <a:spcPct val="35000"/>
            </a:spcAft>
          </a:pPr>
          <a:r>
            <a:rPr lang="en-US" sz="1200" b="0" kern="1200" smtClean="0"/>
            <a:t>… is achieved best by finding a proper structure of legal sanctions: </a:t>
          </a:r>
          <a:endParaRPr lang="fi-FI" sz="1200" kern="1200"/>
        </a:p>
      </dsp:txBody>
      <dsp:txXfrm>
        <a:off x="421915" y="1974699"/>
        <a:ext cx="1262585" cy="841723"/>
      </dsp:txXfrm>
    </dsp:sp>
    <dsp:sp modelId="{CA28C0DA-4290-4CE2-AEFE-CA8621395F20}">
      <dsp:nvSpPr>
        <dsp:cNvPr id="0" name=""/>
        <dsp:cNvSpPr/>
      </dsp:nvSpPr>
      <dsp:spPr>
        <a:xfrm>
          <a:off x="1831802" y="2046245"/>
          <a:ext cx="1746576" cy="698630"/>
        </a:xfrm>
        <a:prstGeom prst="chevron">
          <a:avLst/>
        </a:prstGeom>
        <a:solidFill>
          <a:schemeClr val="accent3">
            <a:alpha val="90000"/>
            <a:tint val="40000"/>
            <a:hueOff val="0"/>
            <a:satOff val="0"/>
            <a:lumOff val="0"/>
            <a:alphaOff val="0"/>
          </a:schemeClr>
        </a:solidFill>
        <a:ln w="9525" cap="flat" cmpd="sng" algn="ctr">
          <a:solidFill>
            <a:schemeClr val="accent3">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5240" tIns="7620" rIns="0" bIns="7620" numCol="1" spcCol="1270" anchor="ctr" anchorCtr="0">
          <a:noAutofit/>
        </a:bodyPr>
        <a:lstStyle/>
        <a:p>
          <a:pPr lvl="0" algn="ctr" defTabSz="533400" rtl="0">
            <a:lnSpc>
              <a:spcPct val="90000"/>
            </a:lnSpc>
            <a:spcBef>
              <a:spcPct val="0"/>
            </a:spcBef>
            <a:spcAft>
              <a:spcPct val="35000"/>
            </a:spcAft>
          </a:pPr>
          <a:r>
            <a:rPr lang="en-US" sz="1200" kern="1200" smtClean="0"/>
            <a:t>right of rescission of the contract </a:t>
          </a:r>
          <a:endParaRPr lang="fi-FI" sz="1200" kern="1200"/>
        </a:p>
      </dsp:txBody>
      <dsp:txXfrm>
        <a:off x="2181117" y="2046245"/>
        <a:ext cx="1047946" cy="698630"/>
      </dsp:txXfrm>
    </dsp:sp>
    <dsp:sp modelId="{6B0B1F1A-54D5-417B-95B4-DE02EE883767}">
      <dsp:nvSpPr>
        <dsp:cNvPr id="0" name=""/>
        <dsp:cNvSpPr/>
      </dsp:nvSpPr>
      <dsp:spPr>
        <a:xfrm>
          <a:off x="3333857" y="2046245"/>
          <a:ext cx="1746576" cy="698630"/>
        </a:xfrm>
        <a:prstGeom prst="chevron">
          <a:avLst/>
        </a:prstGeom>
        <a:solidFill>
          <a:schemeClr val="accent3">
            <a:alpha val="90000"/>
            <a:tint val="40000"/>
            <a:hueOff val="0"/>
            <a:satOff val="0"/>
            <a:lumOff val="0"/>
            <a:alphaOff val="0"/>
          </a:schemeClr>
        </a:solidFill>
        <a:ln w="9525" cap="flat" cmpd="sng" algn="ctr">
          <a:solidFill>
            <a:schemeClr val="accent3">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5240" tIns="7620" rIns="0" bIns="7620" numCol="1" spcCol="1270" anchor="ctr" anchorCtr="0">
          <a:noAutofit/>
        </a:bodyPr>
        <a:lstStyle/>
        <a:p>
          <a:pPr lvl="0" algn="ctr" defTabSz="533400" rtl="0">
            <a:lnSpc>
              <a:spcPct val="90000"/>
            </a:lnSpc>
            <a:spcBef>
              <a:spcPct val="0"/>
            </a:spcBef>
            <a:spcAft>
              <a:spcPct val="35000"/>
            </a:spcAft>
          </a:pPr>
          <a:r>
            <a:rPr lang="en-US" sz="1200" kern="1200" smtClean="0"/>
            <a:t>damages, liquidated damages</a:t>
          </a:r>
          <a:endParaRPr lang="fi-FI" sz="1200" kern="1200"/>
        </a:p>
      </dsp:txBody>
      <dsp:txXfrm>
        <a:off x="3683172" y="2046245"/>
        <a:ext cx="1047946" cy="698630"/>
      </dsp:txXfrm>
    </dsp:sp>
    <dsp:sp modelId="{129A5729-0DAB-4D84-8E21-139C6388A590}">
      <dsp:nvSpPr>
        <dsp:cNvPr id="0" name=""/>
        <dsp:cNvSpPr/>
      </dsp:nvSpPr>
      <dsp:spPr>
        <a:xfrm>
          <a:off x="4835913" y="2046245"/>
          <a:ext cx="1746576" cy="698630"/>
        </a:xfrm>
        <a:prstGeom prst="chevron">
          <a:avLst/>
        </a:prstGeom>
        <a:solidFill>
          <a:schemeClr val="accent3">
            <a:alpha val="90000"/>
            <a:tint val="40000"/>
            <a:hueOff val="0"/>
            <a:satOff val="0"/>
            <a:lumOff val="0"/>
            <a:alphaOff val="0"/>
          </a:schemeClr>
        </a:solidFill>
        <a:ln w="9525" cap="flat" cmpd="sng" algn="ctr">
          <a:solidFill>
            <a:schemeClr val="accent3">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5240" tIns="7620" rIns="0" bIns="7620" numCol="1" spcCol="1270" anchor="ctr" anchorCtr="0">
          <a:noAutofit/>
        </a:bodyPr>
        <a:lstStyle/>
        <a:p>
          <a:pPr lvl="0" algn="ctr" defTabSz="533400" rtl="0">
            <a:lnSpc>
              <a:spcPct val="90000"/>
            </a:lnSpc>
            <a:spcBef>
              <a:spcPct val="0"/>
            </a:spcBef>
            <a:spcAft>
              <a:spcPct val="35000"/>
            </a:spcAft>
          </a:pPr>
          <a:r>
            <a:rPr lang="en-US" sz="1200" kern="1200" smtClean="0"/>
            <a:t>reduction of price </a:t>
          </a:r>
          <a:endParaRPr lang="fi-FI" sz="1200" kern="1200"/>
        </a:p>
      </dsp:txBody>
      <dsp:txXfrm>
        <a:off x="5185228" y="2046245"/>
        <a:ext cx="1047946" cy="698630"/>
      </dsp:txXfrm>
    </dsp:sp>
    <dsp:sp modelId="{E37EB1A7-1910-493A-A7CE-B0503DEF6705}">
      <dsp:nvSpPr>
        <dsp:cNvPr id="0" name=""/>
        <dsp:cNvSpPr/>
      </dsp:nvSpPr>
      <dsp:spPr>
        <a:xfrm>
          <a:off x="6337969" y="2046245"/>
          <a:ext cx="1746576" cy="698630"/>
        </a:xfrm>
        <a:prstGeom prst="chevron">
          <a:avLst/>
        </a:prstGeom>
        <a:solidFill>
          <a:schemeClr val="accent3">
            <a:alpha val="90000"/>
            <a:tint val="40000"/>
            <a:hueOff val="0"/>
            <a:satOff val="0"/>
            <a:lumOff val="0"/>
            <a:alphaOff val="0"/>
          </a:schemeClr>
        </a:solidFill>
        <a:ln w="9525" cap="flat" cmpd="sng" algn="ctr">
          <a:solidFill>
            <a:schemeClr val="accent3">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5240" tIns="7620" rIns="0" bIns="7620" numCol="1" spcCol="1270" anchor="ctr" anchorCtr="0">
          <a:noAutofit/>
        </a:bodyPr>
        <a:lstStyle/>
        <a:p>
          <a:pPr lvl="0" algn="ctr" defTabSz="533400" rtl="0">
            <a:lnSpc>
              <a:spcPct val="90000"/>
            </a:lnSpc>
            <a:spcBef>
              <a:spcPct val="0"/>
            </a:spcBef>
            <a:spcAft>
              <a:spcPct val="35000"/>
            </a:spcAft>
          </a:pPr>
          <a:r>
            <a:rPr lang="en-US" sz="1200" kern="1200" smtClean="0"/>
            <a:t>right to retain one’s own performance etc.  </a:t>
          </a:r>
          <a:endParaRPr lang="fi-FI" sz="1200" kern="1200"/>
        </a:p>
      </dsp:txBody>
      <dsp:txXfrm>
        <a:off x="6687284" y="2046245"/>
        <a:ext cx="1047946" cy="69863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676446-5819-4EA3-9B4C-CEA932DFDBB9}">
      <dsp:nvSpPr>
        <dsp:cNvPr id="0" name=""/>
        <dsp:cNvSpPr/>
      </dsp:nvSpPr>
      <dsp:spPr>
        <a:xfrm>
          <a:off x="0" y="0"/>
          <a:ext cx="8085599"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457CE28-F1EB-48F6-998E-C80B91936350}">
      <dsp:nvSpPr>
        <dsp:cNvPr id="0" name=""/>
        <dsp:cNvSpPr/>
      </dsp:nvSpPr>
      <dsp:spPr>
        <a:xfrm>
          <a:off x="0" y="0"/>
          <a:ext cx="1617119" cy="19157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rtl="0">
            <a:lnSpc>
              <a:spcPct val="90000"/>
            </a:lnSpc>
            <a:spcBef>
              <a:spcPct val="0"/>
            </a:spcBef>
            <a:spcAft>
              <a:spcPct val="35000"/>
            </a:spcAft>
          </a:pPr>
          <a:r>
            <a:rPr lang="en-US" sz="1900" b="0" kern="1200" smtClean="0"/>
            <a:t>Expectation value / interest</a:t>
          </a:r>
          <a:endParaRPr lang="fi-FI" sz="1900" kern="1200"/>
        </a:p>
      </dsp:txBody>
      <dsp:txXfrm>
        <a:off x="0" y="0"/>
        <a:ext cx="1617119" cy="1915778"/>
      </dsp:txXfrm>
    </dsp:sp>
    <dsp:sp modelId="{B2E67423-43BF-4510-AC19-7FCF27B013B2}">
      <dsp:nvSpPr>
        <dsp:cNvPr id="0" name=""/>
        <dsp:cNvSpPr/>
      </dsp:nvSpPr>
      <dsp:spPr>
        <a:xfrm>
          <a:off x="1738403" y="29934"/>
          <a:ext cx="6347195" cy="598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rtl="0">
            <a:lnSpc>
              <a:spcPct val="90000"/>
            </a:lnSpc>
            <a:spcBef>
              <a:spcPct val="0"/>
            </a:spcBef>
            <a:spcAft>
              <a:spcPct val="35000"/>
            </a:spcAft>
          </a:pPr>
          <a:r>
            <a:rPr lang="en-US" sz="1700" kern="1200" smtClean="0"/>
            <a:t>the added value from the contract to a party </a:t>
          </a:r>
          <a:endParaRPr lang="fi-FI" sz="1700" kern="1200"/>
        </a:p>
      </dsp:txBody>
      <dsp:txXfrm>
        <a:off x="1738403" y="29934"/>
        <a:ext cx="6347195" cy="598680"/>
      </dsp:txXfrm>
    </dsp:sp>
    <dsp:sp modelId="{054D1D96-34A6-445F-AFC2-DE79D4AB1697}">
      <dsp:nvSpPr>
        <dsp:cNvPr id="0" name=""/>
        <dsp:cNvSpPr/>
      </dsp:nvSpPr>
      <dsp:spPr>
        <a:xfrm>
          <a:off x="1617119" y="628614"/>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AA87257-EDCF-4242-A2F9-0A8253C9FC33}">
      <dsp:nvSpPr>
        <dsp:cNvPr id="0" name=""/>
        <dsp:cNvSpPr/>
      </dsp:nvSpPr>
      <dsp:spPr>
        <a:xfrm>
          <a:off x="1738403" y="658548"/>
          <a:ext cx="6347195" cy="598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rtl="0">
            <a:lnSpc>
              <a:spcPct val="90000"/>
            </a:lnSpc>
            <a:spcBef>
              <a:spcPct val="0"/>
            </a:spcBef>
            <a:spcAft>
              <a:spcPct val="35000"/>
            </a:spcAft>
          </a:pPr>
          <a:r>
            <a:rPr lang="en-US" sz="1700" kern="1200" smtClean="0"/>
            <a:t>the so-called commitment rationality is protected </a:t>
          </a:r>
          <a:endParaRPr lang="fi-FI" sz="1700" kern="1200"/>
        </a:p>
      </dsp:txBody>
      <dsp:txXfrm>
        <a:off x="1738403" y="658548"/>
        <a:ext cx="6347195" cy="598680"/>
      </dsp:txXfrm>
    </dsp:sp>
    <dsp:sp modelId="{39EF75F7-D8EC-473F-82B4-F7AEED695F0D}">
      <dsp:nvSpPr>
        <dsp:cNvPr id="0" name=""/>
        <dsp:cNvSpPr/>
      </dsp:nvSpPr>
      <dsp:spPr>
        <a:xfrm>
          <a:off x="1617119" y="1257229"/>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F1DD77B-676F-4416-92EF-D5574BA26AEF}">
      <dsp:nvSpPr>
        <dsp:cNvPr id="0" name=""/>
        <dsp:cNvSpPr/>
      </dsp:nvSpPr>
      <dsp:spPr>
        <a:xfrm>
          <a:off x="1738403" y="1287163"/>
          <a:ext cx="6347195" cy="598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rtl="0">
            <a:lnSpc>
              <a:spcPct val="90000"/>
            </a:lnSpc>
            <a:spcBef>
              <a:spcPct val="0"/>
            </a:spcBef>
            <a:spcAft>
              <a:spcPct val="35000"/>
            </a:spcAft>
          </a:pPr>
          <a:r>
            <a:rPr lang="en-US" sz="1700" kern="1200" smtClean="0"/>
            <a:t>productivity   </a:t>
          </a:r>
          <a:endParaRPr lang="fi-FI" sz="1700" kern="1200"/>
        </a:p>
      </dsp:txBody>
      <dsp:txXfrm>
        <a:off x="1738403" y="1287163"/>
        <a:ext cx="6347195" cy="598680"/>
      </dsp:txXfrm>
    </dsp:sp>
    <dsp:sp modelId="{051D2229-B513-40E6-A057-1EF15A46AF9A}">
      <dsp:nvSpPr>
        <dsp:cNvPr id="0" name=""/>
        <dsp:cNvSpPr/>
      </dsp:nvSpPr>
      <dsp:spPr>
        <a:xfrm>
          <a:off x="1617119" y="1885844"/>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46F5850-9790-402E-95ED-23917DA7A149}">
      <dsp:nvSpPr>
        <dsp:cNvPr id="0" name=""/>
        <dsp:cNvSpPr/>
      </dsp:nvSpPr>
      <dsp:spPr>
        <a:xfrm>
          <a:off x="0" y="1915778"/>
          <a:ext cx="8085599"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4F357EB-EA53-4454-9CBA-33B974F5168F}">
      <dsp:nvSpPr>
        <dsp:cNvPr id="0" name=""/>
        <dsp:cNvSpPr/>
      </dsp:nvSpPr>
      <dsp:spPr>
        <a:xfrm>
          <a:off x="0" y="1915778"/>
          <a:ext cx="1617119" cy="19157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rtl="0">
            <a:lnSpc>
              <a:spcPct val="90000"/>
            </a:lnSpc>
            <a:spcBef>
              <a:spcPct val="0"/>
            </a:spcBef>
            <a:spcAft>
              <a:spcPct val="35000"/>
            </a:spcAft>
          </a:pPr>
          <a:r>
            <a:rPr lang="en-US" sz="1900" b="0" kern="1200" smtClean="0"/>
            <a:t>Reliance value/interest</a:t>
          </a:r>
          <a:endParaRPr lang="fi-FI" sz="1900" kern="1200"/>
        </a:p>
      </dsp:txBody>
      <dsp:txXfrm>
        <a:off x="0" y="1915778"/>
        <a:ext cx="1617119" cy="1915778"/>
      </dsp:txXfrm>
    </dsp:sp>
    <dsp:sp modelId="{FF065319-DA11-4E9F-8DDE-21BB82072BA5}">
      <dsp:nvSpPr>
        <dsp:cNvPr id="0" name=""/>
        <dsp:cNvSpPr/>
      </dsp:nvSpPr>
      <dsp:spPr>
        <a:xfrm>
          <a:off x="1738403" y="1945712"/>
          <a:ext cx="6347195" cy="598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rtl="0">
            <a:lnSpc>
              <a:spcPct val="90000"/>
            </a:lnSpc>
            <a:spcBef>
              <a:spcPct val="0"/>
            </a:spcBef>
            <a:spcAft>
              <a:spcPct val="35000"/>
            </a:spcAft>
          </a:pPr>
          <a:r>
            <a:rPr lang="en-US" sz="1700" kern="1200" smtClean="0"/>
            <a:t>the value to a party of committing herself to the contract (e.g. investments, costs)</a:t>
          </a:r>
          <a:endParaRPr lang="fi-FI" sz="1700" kern="1200"/>
        </a:p>
      </dsp:txBody>
      <dsp:txXfrm>
        <a:off x="1738403" y="1945712"/>
        <a:ext cx="6347195" cy="598680"/>
      </dsp:txXfrm>
    </dsp:sp>
    <dsp:sp modelId="{B5E78185-2220-494E-B30F-2B563752AC0E}">
      <dsp:nvSpPr>
        <dsp:cNvPr id="0" name=""/>
        <dsp:cNvSpPr/>
      </dsp:nvSpPr>
      <dsp:spPr>
        <a:xfrm>
          <a:off x="1617119" y="2544393"/>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897D34D-54AC-47BC-B00F-D2320493EF54}">
      <dsp:nvSpPr>
        <dsp:cNvPr id="0" name=""/>
        <dsp:cNvSpPr/>
      </dsp:nvSpPr>
      <dsp:spPr>
        <a:xfrm>
          <a:off x="1738403" y="2574327"/>
          <a:ext cx="6347195" cy="598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rtl="0">
            <a:lnSpc>
              <a:spcPct val="90000"/>
            </a:lnSpc>
            <a:spcBef>
              <a:spcPct val="0"/>
            </a:spcBef>
            <a:spcAft>
              <a:spcPct val="35000"/>
            </a:spcAft>
          </a:pPr>
          <a:r>
            <a:rPr lang="en-US" sz="1700" kern="1200" smtClean="0"/>
            <a:t>protection of risk taking rationality </a:t>
          </a:r>
          <a:endParaRPr lang="fi-FI" sz="1700" kern="1200"/>
        </a:p>
      </dsp:txBody>
      <dsp:txXfrm>
        <a:off x="1738403" y="2574327"/>
        <a:ext cx="6347195" cy="598680"/>
      </dsp:txXfrm>
    </dsp:sp>
    <dsp:sp modelId="{0AF76DD6-22F6-4393-902B-4B6A12E7A218}">
      <dsp:nvSpPr>
        <dsp:cNvPr id="0" name=""/>
        <dsp:cNvSpPr/>
      </dsp:nvSpPr>
      <dsp:spPr>
        <a:xfrm>
          <a:off x="1617119" y="3173008"/>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4268999-1F4C-42BB-A853-1AC82BE51E42}">
      <dsp:nvSpPr>
        <dsp:cNvPr id="0" name=""/>
        <dsp:cNvSpPr/>
      </dsp:nvSpPr>
      <dsp:spPr>
        <a:xfrm>
          <a:off x="1738403" y="3202942"/>
          <a:ext cx="6347195" cy="598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rtl="0">
            <a:lnSpc>
              <a:spcPct val="90000"/>
            </a:lnSpc>
            <a:spcBef>
              <a:spcPct val="0"/>
            </a:spcBef>
            <a:spcAft>
              <a:spcPct val="35000"/>
            </a:spcAft>
          </a:pPr>
          <a:r>
            <a:rPr lang="en-US" sz="1700" kern="1200" smtClean="0"/>
            <a:t>protectiveness </a:t>
          </a:r>
          <a:endParaRPr lang="fi-FI" sz="1700" kern="1200"/>
        </a:p>
      </dsp:txBody>
      <dsp:txXfrm>
        <a:off x="1738403" y="3202942"/>
        <a:ext cx="6347195" cy="598680"/>
      </dsp:txXfrm>
    </dsp:sp>
    <dsp:sp modelId="{89301B2B-0EEA-4E89-8D9E-63CD37FC9E5C}">
      <dsp:nvSpPr>
        <dsp:cNvPr id="0" name=""/>
        <dsp:cNvSpPr/>
      </dsp:nvSpPr>
      <dsp:spPr>
        <a:xfrm>
          <a:off x="1617119" y="3801622"/>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10.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1.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4.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8.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9.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9.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i-FI"/>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89C76AF-AA2F-48E9-8341-9A7D1FA075BF}" type="datetimeFigureOut">
              <a:rPr lang="fi-FI" smtClean="0"/>
              <a:t>15.1.2018</a:t>
            </a:fld>
            <a:endParaRPr lang="fi-FI"/>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i-FI"/>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i-FI"/>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4D99178-2D0D-44D1-A098-CB40BFE883D4}" type="slidenum">
              <a:rPr lang="fi-FI" smtClean="0"/>
              <a:t>‹#›</a:t>
            </a:fld>
            <a:endParaRPr lang="fi-FI"/>
          </a:p>
        </p:txBody>
      </p:sp>
    </p:spTree>
    <p:extLst>
      <p:ext uri="{BB962C8B-B14F-4D97-AF65-F5344CB8AC3E}">
        <p14:creationId xmlns:p14="http://schemas.microsoft.com/office/powerpoint/2010/main" val="19860735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a:p>
        </p:txBody>
      </p:sp>
      <p:sp>
        <p:nvSpPr>
          <p:cNvPr id="4" name="Slide Number Placeholder 3"/>
          <p:cNvSpPr>
            <a:spLocks noGrp="1"/>
          </p:cNvSpPr>
          <p:nvPr>
            <p:ph type="sldNum" sz="quarter" idx="10"/>
          </p:nvPr>
        </p:nvSpPr>
        <p:spPr/>
        <p:txBody>
          <a:bodyPr/>
          <a:lstStyle/>
          <a:p>
            <a:fld id="{04D99178-2D0D-44D1-A098-CB40BFE883D4}" type="slidenum">
              <a:rPr lang="fi-FI" smtClean="0"/>
              <a:t>9</a:t>
            </a:fld>
            <a:endParaRPr lang="fi-FI"/>
          </a:p>
        </p:txBody>
      </p:sp>
    </p:spTree>
    <p:extLst>
      <p:ext uri="{BB962C8B-B14F-4D97-AF65-F5344CB8AC3E}">
        <p14:creationId xmlns:p14="http://schemas.microsoft.com/office/powerpoint/2010/main" val="554133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a:p>
        </p:txBody>
      </p:sp>
      <p:sp>
        <p:nvSpPr>
          <p:cNvPr id="4" name="Slide Number Placeholder 3"/>
          <p:cNvSpPr>
            <a:spLocks noGrp="1"/>
          </p:cNvSpPr>
          <p:nvPr>
            <p:ph type="sldNum" sz="quarter" idx="10"/>
          </p:nvPr>
        </p:nvSpPr>
        <p:spPr/>
        <p:txBody>
          <a:bodyPr/>
          <a:lstStyle/>
          <a:p>
            <a:fld id="{04D99178-2D0D-44D1-A098-CB40BFE883D4}" type="slidenum">
              <a:rPr lang="fi-FI" smtClean="0"/>
              <a:t>14</a:t>
            </a:fld>
            <a:endParaRPr lang="fi-FI"/>
          </a:p>
        </p:txBody>
      </p:sp>
    </p:spTree>
    <p:extLst>
      <p:ext uri="{BB962C8B-B14F-4D97-AF65-F5344CB8AC3E}">
        <p14:creationId xmlns:p14="http://schemas.microsoft.com/office/powerpoint/2010/main" val="34450433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7"/>
          <p:cNvSpPr>
            <a:spLocks noChangeArrowheads="1"/>
          </p:cNvSpPr>
          <p:nvPr/>
        </p:nvSpPr>
        <p:spPr bwMode="auto">
          <a:xfrm>
            <a:off x="406400" y="1712913"/>
            <a:ext cx="8324850" cy="3919537"/>
          </a:xfrm>
          <a:prstGeom prst="rect">
            <a:avLst/>
          </a:prstGeom>
          <a:solidFill>
            <a:srgbClr val="ED293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endParaRPr lang="fi-FI" altLang="fi-FI">
              <a:solidFill>
                <a:srgbClr val="000000"/>
              </a:solidFill>
            </a:endParaRPr>
          </a:p>
        </p:txBody>
      </p:sp>
      <p:pic>
        <p:nvPicPr>
          <p:cNvPr id="5" name="Picture 10" descr="aalto_HSE_e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120900" cy="163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571500" y="1770063"/>
            <a:ext cx="7769225" cy="1331912"/>
          </a:xfrm>
        </p:spPr>
        <p:txBody>
          <a:bodyPr/>
          <a:lstStyle>
            <a:lvl1pPr>
              <a:defRPr sz="4000">
                <a:solidFill>
                  <a:schemeClr val="bg1"/>
                </a:solidFill>
              </a:defRPr>
            </a:lvl1pPr>
          </a:lstStyle>
          <a:p>
            <a:pPr lvl="0"/>
            <a:r>
              <a:rPr lang="en-US" noProof="0" smtClean="0"/>
              <a:t>Click to edit Master title style</a:t>
            </a:r>
          </a:p>
        </p:txBody>
      </p:sp>
      <p:sp>
        <p:nvSpPr>
          <p:cNvPr id="3075" name="Rectangle 3"/>
          <p:cNvSpPr>
            <a:spLocks noGrp="1" noChangeArrowheads="1"/>
          </p:cNvSpPr>
          <p:nvPr>
            <p:ph type="subTitle" idx="1"/>
          </p:nvPr>
        </p:nvSpPr>
        <p:spPr>
          <a:xfrm>
            <a:off x="571500" y="3141663"/>
            <a:ext cx="6283325" cy="2339975"/>
          </a:xfrm>
        </p:spPr>
        <p:txBody>
          <a:bodyPr/>
          <a:lstStyle>
            <a:lvl1pPr marL="0" indent="0">
              <a:buFontTx/>
              <a:buNone/>
              <a:defRPr>
                <a:solidFill>
                  <a:schemeClr val="bg1"/>
                </a:solidFill>
                <a:latin typeface="Georgia" pitchFamily="18" charset="0"/>
              </a:defRPr>
            </a:lvl1pPr>
          </a:lstStyle>
          <a:p>
            <a:pPr lvl="0"/>
            <a:r>
              <a:rPr lang="en-US" noProof="0" smtClean="0"/>
              <a:t>Click to edit Master subtitle style</a:t>
            </a:r>
          </a:p>
        </p:txBody>
      </p:sp>
      <p:sp>
        <p:nvSpPr>
          <p:cNvPr id="6" name="Rectangle 4"/>
          <p:cNvSpPr>
            <a:spLocks noGrp="1" noChangeArrowheads="1"/>
          </p:cNvSpPr>
          <p:nvPr>
            <p:ph type="dt" sz="half" idx="10"/>
          </p:nvPr>
        </p:nvSpPr>
        <p:spPr>
          <a:xfrm>
            <a:off x="2860675" y="5959475"/>
            <a:ext cx="2025650" cy="176213"/>
          </a:xfrm>
        </p:spPr>
        <p:txBody>
          <a:bodyPr/>
          <a:lstStyle>
            <a:lvl1pPr>
              <a:defRPr sz="1200">
                <a:solidFill>
                  <a:srgbClr val="928B81"/>
                </a:solidFill>
              </a:defRPr>
            </a:lvl1pPr>
          </a:lstStyle>
          <a:p>
            <a:pPr>
              <a:defRPr/>
            </a:pPr>
            <a:fld id="{0AB77423-9C0A-4B31-9FC5-809DC82EEA41}" type="datetime1">
              <a:rPr lang="fi-FI" smtClean="0"/>
              <a:t>15.1.2018</a:t>
            </a:fld>
            <a:endParaRPr lang="en-US"/>
          </a:p>
        </p:txBody>
      </p:sp>
    </p:spTree>
    <p:extLst>
      <p:ext uri="{BB962C8B-B14F-4D97-AF65-F5344CB8AC3E}">
        <p14:creationId xmlns:p14="http://schemas.microsoft.com/office/powerpoint/2010/main" val="27413757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Rectangle 4"/>
          <p:cNvSpPr>
            <a:spLocks noGrp="1" noChangeArrowheads="1"/>
          </p:cNvSpPr>
          <p:nvPr>
            <p:ph type="dt" sz="half" idx="10"/>
          </p:nvPr>
        </p:nvSpPr>
        <p:spPr>
          <a:ln/>
        </p:spPr>
        <p:txBody>
          <a:bodyPr/>
          <a:lstStyle>
            <a:lvl1pPr>
              <a:defRPr/>
            </a:lvl1pPr>
          </a:lstStyle>
          <a:p>
            <a:pPr>
              <a:defRPr/>
            </a:pPr>
            <a:fld id="{156DC4DC-5C94-4012-B709-2B23E4B70A4D}" type="datetime1">
              <a:rPr lang="fi-FI" smtClean="0"/>
              <a:t>15.1.2018</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fi-FI" smtClean="0"/>
              <a:t>Markkinoiden juridinen toimintaympäristö kalvot 8</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2367778-E9FC-4E46-A116-C807A9A2E276}" type="slidenum">
              <a:rPr lang="en-US"/>
              <a:pPr>
                <a:defRPr/>
              </a:pPr>
              <a:t>‹#›</a:t>
            </a:fld>
            <a:endParaRPr lang="en-US"/>
          </a:p>
        </p:txBody>
      </p:sp>
    </p:spTree>
    <p:extLst>
      <p:ext uri="{BB962C8B-B14F-4D97-AF65-F5344CB8AC3E}">
        <p14:creationId xmlns:p14="http://schemas.microsoft.com/office/powerpoint/2010/main" val="1485218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1138" y="488950"/>
            <a:ext cx="1995487" cy="5229225"/>
          </a:xfrm>
        </p:spPr>
        <p:txBody>
          <a:bodyPr vert="eaVert"/>
          <a:lstStyle/>
          <a:p>
            <a:r>
              <a:rPr lang="en-US" smtClean="0"/>
              <a:t>Click to edit Master title style</a:t>
            </a:r>
            <a:endParaRPr lang="fi-FI"/>
          </a:p>
        </p:txBody>
      </p:sp>
      <p:sp>
        <p:nvSpPr>
          <p:cNvPr id="3" name="Vertical Text Placeholder 2"/>
          <p:cNvSpPr>
            <a:spLocks noGrp="1"/>
          </p:cNvSpPr>
          <p:nvPr>
            <p:ph type="body" orient="vert" idx="1"/>
          </p:nvPr>
        </p:nvSpPr>
        <p:spPr>
          <a:xfrm>
            <a:off x="571500" y="488950"/>
            <a:ext cx="5837238" cy="52292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Rectangle 4"/>
          <p:cNvSpPr>
            <a:spLocks noGrp="1" noChangeArrowheads="1"/>
          </p:cNvSpPr>
          <p:nvPr>
            <p:ph type="dt" sz="half" idx="10"/>
          </p:nvPr>
        </p:nvSpPr>
        <p:spPr>
          <a:ln/>
        </p:spPr>
        <p:txBody>
          <a:bodyPr/>
          <a:lstStyle>
            <a:lvl1pPr>
              <a:defRPr/>
            </a:lvl1pPr>
          </a:lstStyle>
          <a:p>
            <a:pPr>
              <a:defRPr/>
            </a:pPr>
            <a:fld id="{8336CEFC-3A67-4F4F-BD51-1A4FF4FF8DF1}" type="datetime1">
              <a:rPr lang="fi-FI" smtClean="0"/>
              <a:t>15.1.2018</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fi-FI" smtClean="0"/>
              <a:t>Markkinoiden juridinen toimintaympäristö kalvot 8</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FCBBD83-FCBE-4BF9-9D0E-E995A9AF8FF3}" type="slidenum">
              <a:rPr lang="en-US"/>
              <a:pPr>
                <a:defRPr/>
              </a:pPr>
              <a:t>‹#›</a:t>
            </a:fld>
            <a:endParaRPr lang="en-US"/>
          </a:p>
        </p:txBody>
      </p:sp>
    </p:spTree>
    <p:extLst>
      <p:ext uri="{BB962C8B-B14F-4D97-AF65-F5344CB8AC3E}">
        <p14:creationId xmlns:p14="http://schemas.microsoft.com/office/powerpoint/2010/main" val="6177000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Kansi">
    <p:bg>
      <p:bgPr>
        <a:solidFill>
          <a:schemeClr val="accent1"/>
        </a:solidFill>
        <a:effectLst/>
      </p:bgPr>
    </p:bg>
    <p:spTree>
      <p:nvGrpSpPr>
        <p:cNvPr id="1" name=""/>
        <p:cNvGrpSpPr/>
        <p:nvPr/>
      </p:nvGrpSpPr>
      <p:grpSpPr>
        <a:xfrm>
          <a:off x="0" y="0"/>
          <a:ext cx="0" cy="0"/>
          <a:chOff x="0" y="0"/>
          <a:chExt cx="0" cy="0"/>
        </a:xfrm>
      </p:grpSpPr>
      <p:sp>
        <p:nvSpPr>
          <p:cNvPr id="8" name="Subtitle 2"/>
          <p:cNvSpPr>
            <a:spLocks noGrp="1"/>
          </p:cNvSpPr>
          <p:nvPr>
            <p:ph type="subTitle" idx="1"/>
          </p:nvPr>
        </p:nvSpPr>
        <p:spPr>
          <a:xfrm>
            <a:off x="584309" y="5454200"/>
            <a:ext cx="5379423" cy="792000"/>
          </a:xfrm>
          <a:prstGeom prst="rect">
            <a:avLst/>
          </a:prstGeom>
        </p:spPr>
        <p:txBody>
          <a:bodyPr lIns="0" tIns="0" rIns="0" bIns="0" anchor="t">
            <a:normAutofit/>
          </a:bodyPr>
          <a:lstStyle>
            <a:lvl1pPr marL="0" indent="0" algn="l">
              <a:spcBef>
                <a:spcPts val="0"/>
              </a:spcBef>
              <a:buNone/>
              <a:defRPr sz="1200" i="1">
                <a:solidFill>
                  <a:schemeClr val="bg1"/>
                </a:solidFill>
                <a:latin typeface="Georgia"/>
                <a:cs typeface="Georgia"/>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fi-FI" smtClean="0"/>
              <a:t>Click to edit Master subtitle style</a:t>
            </a:r>
            <a:endParaRPr lang="en-US" dirty="0"/>
          </a:p>
        </p:txBody>
      </p:sp>
      <p:sp>
        <p:nvSpPr>
          <p:cNvPr id="5" name="Title 1"/>
          <p:cNvSpPr>
            <a:spLocks noGrp="1"/>
          </p:cNvSpPr>
          <p:nvPr>
            <p:ph type="ctrTitle"/>
          </p:nvPr>
        </p:nvSpPr>
        <p:spPr>
          <a:xfrm>
            <a:off x="584309" y="2740334"/>
            <a:ext cx="7975385" cy="2636000"/>
          </a:xfrm>
          <a:prstGeom prst="rect">
            <a:avLst/>
          </a:prstGeom>
        </p:spPr>
        <p:txBody>
          <a:bodyPr lIns="0" tIns="0" rIns="0" bIns="0" anchor="b">
            <a:noAutofit/>
          </a:bodyPr>
          <a:lstStyle>
            <a:lvl1pPr algn="l">
              <a:lnSpc>
                <a:spcPct val="80000"/>
              </a:lnSpc>
              <a:defRPr sz="5400" b="1" spc="-150">
                <a:solidFill>
                  <a:srgbClr val="FFFFFF"/>
                </a:solidFill>
              </a:defRPr>
            </a:lvl1pPr>
          </a:lstStyle>
          <a:p>
            <a:r>
              <a:rPr lang="fi-FI" smtClean="0"/>
              <a:t>Click to edit Master title style</a:t>
            </a:r>
            <a:endParaRPr lang="en-US" dirty="0"/>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4" y="290"/>
            <a:ext cx="2623278" cy="2280720"/>
          </a:xfrm>
          <a:prstGeom prst="rect">
            <a:avLst/>
          </a:prstGeom>
        </p:spPr>
      </p:pic>
    </p:spTree>
    <p:extLst>
      <p:ext uri="{BB962C8B-B14F-4D97-AF65-F5344CB8AC3E}">
        <p14:creationId xmlns:p14="http://schemas.microsoft.com/office/powerpoint/2010/main" val="40264722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Kansi taustakuvalla">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8" name="Subtitle 2"/>
          <p:cNvSpPr>
            <a:spLocks noGrp="1"/>
          </p:cNvSpPr>
          <p:nvPr>
            <p:ph type="subTitle" idx="1"/>
          </p:nvPr>
        </p:nvSpPr>
        <p:spPr>
          <a:xfrm>
            <a:off x="584309" y="5454200"/>
            <a:ext cx="5379423" cy="792000"/>
          </a:xfrm>
          <a:prstGeom prst="rect">
            <a:avLst/>
          </a:prstGeom>
        </p:spPr>
        <p:txBody>
          <a:bodyPr lIns="0" tIns="0" rIns="0" bIns="0" anchor="t">
            <a:normAutofit/>
          </a:bodyPr>
          <a:lstStyle>
            <a:lvl1pPr marL="0" indent="0" algn="l">
              <a:spcBef>
                <a:spcPts val="0"/>
              </a:spcBef>
              <a:buNone/>
              <a:defRPr sz="1200" i="1">
                <a:solidFill>
                  <a:schemeClr val="bg1"/>
                </a:solidFill>
                <a:latin typeface="Georgia"/>
                <a:cs typeface="Georgia"/>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fi-FI" smtClean="0"/>
              <a:t>Click to edit Master subtitle style</a:t>
            </a:r>
            <a:endParaRPr lang="en-US" dirty="0"/>
          </a:p>
        </p:txBody>
      </p:sp>
      <p:sp>
        <p:nvSpPr>
          <p:cNvPr id="6" name="Title 1"/>
          <p:cNvSpPr>
            <a:spLocks noGrp="1"/>
          </p:cNvSpPr>
          <p:nvPr>
            <p:ph type="ctrTitle"/>
          </p:nvPr>
        </p:nvSpPr>
        <p:spPr>
          <a:xfrm>
            <a:off x="584309" y="2740334"/>
            <a:ext cx="7975385" cy="2636000"/>
          </a:xfrm>
          <a:prstGeom prst="rect">
            <a:avLst/>
          </a:prstGeom>
        </p:spPr>
        <p:txBody>
          <a:bodyPr lIns="0" tIns="0" rIns="0" bIns="0" anchor="b">
            <a:noAutofit/>
          </a:bodyPr>
          <a:lstStyle>
            <a:lvl1pPr algn="l">
              <a:lnSpc>
                <a:spcPct val="80000"/>
              </a:lnSpc>
              <a:defRPr sz="5400" b="1" spc="-150">
                <a:solidFill>
                  <a:schemeClr val="bg1"/>
                </a:solidFill>
              </a:defRPr>
            </a:lvl1pPr>
          </a:lstStyle>
          <a:p>
            <a:r>
              <a:rPr lang="fi-FI" smtClean="0"/>
              <a:t>Click to edit Master title style</a:t>
            </a:r>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4" y="290"/>
            <a:ext cx="2623278" cy="2280720"/>
          </a:xfrm>
          <a:prstGeom prst="rect">
            <a:avLst/>
          </a:prstGeom>
        </p:spPr>
      </p:pic>
    </p:spTree>
    <p:extLst>
      <p:ext uri="{BB962C8B-B14F-4D97-AF65-F5344CB8AC3E}">
        <p14:creationId xmlns:p14="http://schemas.microsoft.com/office/powerpoint/2010/main" val="2379604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Valkotaustainen kansi">
    <p:bg>
      <p:bgPr>
        <a:solidFill>
          <a:schemeClr val="bg1"/>
        </a:solidFill>
        <a:effectLst/>
      </p:bgPr>
    </p:bg>
    <p:spTree>
      <p:nvGrpSpPr>
        <p:cNvPr id="1" name=""/>
        <p:cNvGrpSpPr/>
        <p:nvPr/>
      </p:nvGrpSpPr>
      <p:grpSpPr>
        <a:xfrm>
          <a:off x="0" y="0"/>
          <a:ext cx="0" cy="0"/>
          <a:chOff x="0" y="0"/>
          <a:chExt cx="0" cy="0"/>
        </a:xfrm>
      </p:grpSpPr>
      <p:sp>
        <p:nvSpPr>
          <p:cNvPr id="5" name="Title 1"/>
          <p:cNvSpPr>
            <a:spLocks noGrp="1"/>
          </p:cNvSpPr>
          <p:nvPr>
            <p:ph type="ctrTitle"/>
          </p:nvPr>
        </p:nvSpPr>
        <p:spPr>
          <a:xfrm>
            <a:off x="584309" y="2740334"/>
            <a:ext cx="7975385" cy="2636000"/>
          </a:xfrm>
          <a:prstGeom prst="rect">
            <a:avLst/>
          </a:prstGeom>
        </p:spPr>
        <p:txBody>
          <a:bodyPr lIns="0" tIns="0" rIns="0" bIns="0" anchor="b">
            <a:noAutofit/>
          </a:bodyPr>
          <a:lstStyle>
            <a:lvl1pPr algn="l">
              <a:lnSpc>
                <a:spcPct val="80000"/>
              </a:lnSpc>
              <a:defRPr sz="5400" b="1" spc="-150">
                <a:solidFill>
                  <a:schemeClr val="accent1"/>
                </a:solidFill>
              </a:defRPr>
            </a:lvl1pPr>
          </a:lstStyle>
          <a:p>
            <a:r>
              <a:rPr lang="fi-FI" smtClean="0"/>
              <a:t>Click to edit Master title style</a:t>
            </a:r>
            <a:endParaRPr lang="en-US" dirty="0"/>
          </a:p>
        </p:txBody>
      </p:sp>
      <p:sp>
        <p:nvSpPr>
          <p:cNvPr id="6" name="Subtitle 2"/>
          <p:cNvSpPr>
            <a:spLocks noGrp="1"/>
          </p:cNvSpPr>
          <p:nvPr>
            <p:ph type="subTitle" idx="1"/>
          </p:nvPr>
        </p:nvSpPr>
        <p:spPr>
          <a:xfrm>
            <a:off x="584309" y="5504997"/>
            <a:ext cx="5379423" cy="792000"/>
          </a:xfrm>
          <a:prstGeom prst="rect">
            <a:avLst/>
          </a:prstGeom>
        </p:spPr>
        <p:txBody>
          <a:bodyPr lIns="0" tIns="0" rIns="0" bIns="0" anchor="t">
            <a:normAutofit/>
          </a:bodyPr>
          <a:lstStyle>
            <a:lvl1pPr marL="0" indent="0" algn="l">
              <a:spcBef>
                <a:spcPts val="0"/>
              </a:spcBef>
              <a:buNone/>
              <a:defRPr sz="1200" i="1">
                <a:solidFill>
                  <a:srgbClr val="928B81"/>
                </a:solidFill>
                <a:latin typeface="Georgia"/>
                <a:cs typeface="Georgia"/>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fi-FI" smtClean="0"/>
              <a:t>Click to edit Master subtitle style</a:t>
            </a:r>
            <a:endParaRPr lang="en-US" dirty="0"/>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9237" y="0"/>
            <a:ext cx="2585474" cy="2281300"/>
          </a:xfrm>
          <a:prstGeom prst="rect">
            <a:avLst/>
          </a:prstGeom>
        </p:spPr>
      </p:pic>
    </p:spTree>
    <p:extLst>
      <p:ext uri="{BB962C8B-B14F-4D97-AF65-F5344CB8AC3E}">
        <p14:creationId xmlns:p14="http://schemas.microsoft.com/office/powerpoint/2010/main" val="21106357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Kansi kuvalla">
    <p:spTree>
      <p:nvGrpSpPr>
        <p:cNvPr id="1" name=""/>
        <p:cNvGrpSpPr/>
        <p:nvPr/>
      </p:nvGrpSpPr>
      <p:grpSpPr>
        <a:xfrm>
          <a:off x="0" y="0"/>
          <a:ext cx="0" cy="0"/>
          <a:chOff x="0" y="0"/>
          <a:chExt cx="0" cy="0"/>
        </a:xfrm>
      </p:grpSpPr>
      <p:sp>
        <p:nvSpPr>
          <p:cNvPr id="8" name="Picture Placeholder 3"/>
          <p:cNvSpPr>
            <a:spLocks noGrp="1"/>
          </p:cNvSpPr>
          <p:nvPr>
            <p:ph type="pic" sz="quarter" idx="10"/>
          </p:nvPr>
        </p:nvSpPr>
        <p:spPr>
          <a:xfrm>
            <a:off x="4349263" y="180000"/>
            <a:ext cx="4629692" cy="6498000"/>
          </a:xfrm>
          <a:prstGeom prst="rect">
            <a:avLst/>
          </a:prstGeom>
        </p:spPr>
        <p:txBody>
          <a:bodyPr vert="horz"/>
          <a:lstStyle/>
          <a:p>
            <a:pPr lvl="0"/>
            <a:r>
              <a:rPr lang="fi-FI" noProof="0"/>
              <a:t>Drag picture to placeholder or click icon to add</a:t>
            </a:r>
          </a:p>
        </p:txBody>
      </p:sp>
      <p:sp>
        <p:nvSpPr>
          <p:cNvPr id="6" name="Title 1"/>
          <p:cNvSpPr>
            <a:spLocks noGrp="1"/>
          </p:cNvSpPr>
          <p:nvPr>
            <p:ph type="ctrTitle"/>
          </p:nvPr>
        </p:nvSpPr>
        <p:spPr>
          <a:xfrm>
            <a:off x="584311" y="2435535"/>
            <a:ext cx="3319477" cy="3232900"/>
          </a:xfrm>
          <a:prstGeom prst="rect">
            <a:avLst/>
          </a:prstGeom>
        </p:spPr>
        <p:txBody>
          <a:bodyPr lIns="0" tIns="0" rIns="0" bIns="0" anchor="t">
            <a:noAutofit/>
          </a:bodyPr>
          <a:lstStyle>
            <a:lvl1pPr algn="l">
              <a:lnSpc>
                <a:spcPct val="80000"/>
              </a:lnSpc>
              <a:defRPr sz="4500" b="1" spc="-150">
                <a:solidFill>
                  <a:schemeClr val="accent1"/>
                </a:solidFill>
              </a:defRPr>
            </a:lvl1pPr>
          </a:lstStyle>
          <a:p>
            <a:r>
              <a:rPr lang="fi-FI" smtClean="0"/>
              <a:t>Click to edit Master title style</a:t>
            </a:r>
            <a:endParaRPr lang="en-US" dirty="0"/>
          </a:p>
        </p:txBody>
      </p:sp>
      <p:sp>
        <p:nvSpPr>
          <p:cNvPr id="7" name="Subtitle 2"/>
          <p:cNvSpPr>
            <a:spLocks noGrp="1"/>
          </p:cNvSpPr>
          <p:nvPr>
            <p:ph type="subTitle" idx="1"/>
          </p:nvPr>
        </p:nvSpPr>
        <p:spPr>
          <a:xfrm>
            <a:off x="584311" y="5884335"/>
            <a:ext cx="3319477" cy="583200"/>
          </a:xfrm>
          <a:prstGeom prst="rect">
            <a:avLst/>
          </a:prstGeom>
        </p:spPr>
        <p:txBody>
          <a:bodyPr lIns="0" tIns="0" rIns="0" bIns="0" anchor="t">
            <a:normAutofit/>
          </a:bodyPr>
          <a:lstStyle>
            <a:lvl1pPr marL="0" indent="0" algn="l">
              <a:spcBef>
                <a:spcPts val="0"/>
              </a:spcBef>
              <a:buNone/>
              <a:defRPr sz="1200" i="1">
                <a:solidFill>
                  <a:srgbClr val="928B81"/>
                </a:solidFill>
                <a:latin typeface="Georgia"/>
                <a:cs typeface="Georgia"/>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fi-FI" smtClean="0"/>
              <a:t>Click to edit Master subtitle style</a:t>
            </a:r>
            <a:endParaRPr lang="en-US" dirty="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9237" y="0"/>
            <a:ext cx="2585474" cy="2281300"/>
          </a:xfrm>
          <a:prstGeom prst="rect">
            <a:avLst/>
          </a:prstGeom>
        </p:spPr>
      </p:pic>
    </p:spTree>
    <p:extLst>
      <p:ext uri="{BB962C8B-B14F-4D97-AF65-F5344CB8AC3E}">
        <p14:creationId xmlns:p14="http://schemas.microsoft.com/office/powerpoint/2010/main" val="21104949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Väliotsikko">
    <p:bg>
      <p:bgPr>
        <a:solidFill>
          <a:schemeClr val="accent1"/>
        </a:solidFill>
        <a:effectLst/>
      </p:bgPr>
    </p:bg>
    <p:spTree>
      <p:nvGrpSpPr>
        <p:cNvPr id="1" name=""/>
        <p:cNvGrpSpPr/>
        <p:nvPr/>
      </p:nvGrpSpPr>
      <p:grpSpPr>
        <a:xfrm>
          <a:off x="0" y="0"/>
          <a:ext cx="0" cy="0"/>
          <a:chOff x="0" y="0"/>
          <a:chExt cx="0" cy="0"/>
        </a:xfrm>
      </p:grpSpPr>
      <p:cxnSp>
        <p:nvCxnSpPr>
          <p:cNvPr id="5" name="Straight Connector 4"/>
          <p:cNvCxnSpPr/>
          <p:nvPr userDrawn="1"/>
        </p:nvCxnSpPr>
        <p:spPr>
          <a:xfrm>
            <a:off x="539750" y="5765800"/>
            <a:ext cx="8085138" cy="0"/>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4" name="Title 1"/>
          <p:cNvSpPr>
            <a:spLocks noGrp="1"/>
          </p:cNvSpPr>
          <p:nvPr>
            <p:ph type="ctrTitle"/>
          </p:nvPr>
        </p:nvSpPr>
        <p:spPr>
          <a:xfrm>
            <a:off x="584309" y="1912266"/>
            <a:ext cx="7975385" cy="2636000"/>
          </a:xfrm>
          <a:prstGeom prst="rect">
            <a:avLst/>
          </a:prstGeom>
        </p:spPr>
        <p:txBody>
          <a:bodyPr lIns="0" tIns="0" rIns="0" bIns="0" anchor="t">
            <a:noAutofit/>
          </a:bodyPr>
          <a:lstStyle>
            <a:lvl1pPr algn="l">
              <a:lnSpc>
                <a:spcPct val="80000"/>
              </a:lnSpc>
              <a:defRPr sz="5400" b="1" spc="-150">
                <a:solidFill>
                  <a:schemeClr val="bg1"/>
                </a:solidFill>
              </a:defRPr>
            </a:lvl1pPr>
          </a:lstStyle>
          <a:p>
            <a:r>
              <a:rPr lang="fi-FI" smtClean="0"/>
              <a:t>Click to edit Master title style</a:t>
            </a:r>
            <a:endParaRPr lang="en-US" dirty="0"/>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2544" y="5599324"/>
            <a:ext cx="2828527" cy="1194266"/>
          </a:xfrm>
          <a:prstGeom prst="rect">
            <a:avLst/>
          </a:prstGeom>
        </p:spPr>
      </p:pic>
    </p:spTree>
    <p:extLst>
      <p:ext uri="{BB962C8B-B14F-4D97-AF65-F5344CB8AC3E}">
        <p14:creationId xmlns:p14="http://schemas.microsoft.com/office/powerpoint/2010/main" val="13515526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isältö">
    <p:spTree>
      <p:nvGrpSpPr>
        <p:cNvPr id="1" name=""/>
        <p:cNvGrpSpPr/>
        <p:nvPr/>
      </p:nvGrpSpPr>
      <p:grpSpPr>
        <a:xfrm>
          <a:off x="0" y="0"/>
          <a:ext cx="0" cy="0"/>
          <a:chOff x="0" y="0"/>
          <a:chExt cx="0" cy="0"/>
        </a:xfrm>
      </p:grpSpPr>
      <p:cxnSp>
        <p:nvCxnSpPr>
          <p:cNvPr id="5" name="Straight Connector 4"/>
          <p:cNvCxnSpPr/>
          <p:nvPr userDrawn="1"/>
        </p:nvCxnSpPr>
        <p:spPr>
          <a:xfrm>
            <a:off x="539750" y="5765800"/>
            <a:ext cx="8085138" cy="0"/>
          </a:xfrm>
          <a:prstGeom prst="line">
            <a:avLst/>
          </a:prstGeom>
          <a:ln w="12700" cmpd="sng">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9" name="Title 1"/>
          <p:cNvSpPr>
            <a:spLocks noGrp="1"/>
          </p:cNvSpPr>
          <p:nvPr>
            <p:ph type="ctrTitle"/>
          </p:nvPr>
        </p:nvSpPr>
        <p:spPr>
          <a:xfrm>
            <a:off x="540002" y="381000"/>
            <a:ext cx="8085599" cy="1195798"/>
          </a:xfrm>
          <a:prstGeom prst="rect">
            <a:avLst/>
          </a:prstGeom>
        </p:spPr>
        <p:txBody>
          <a:bodyPr lIns="0" tIns="0" rIns="0" bIns="0" anchor="t" anchorCtr="0">
            <a:noAutofit/>
          </a:bodyPr>
          <a:lstStyle>
            <a:lvl1pPr algn="l">
              <a:lnSpc>
                <a:spcPct val="85000"/>
              </a:lnSpc>
              <a:defRPr sz="2700" b="1" spc="-75">
                <a:solidFill>
                  <a:schemeClr val="accent1"/>
                </a:solidFill>
              </a:defRPr>
            </a:lvl1pPr>
          </a:lstStyle>
          <a:p>
            <a:r>
              <a:rPr lang="fi-FI" smtClean="0"/>
              <a:t>Click to edit Master title style</a:t>
            </a:r>
            <a:endParaRPr lang="en-US" dirty="0"/>
          </a:p>
        </p:txBody>
      </p:sp>
      <p:sp>
        <p:nvSpPr>
          <p:cNvPr id="11" name="Content Placeholder 10"/>
          <p:cNvSpPr>
            <a:spLocks noGrp="1"/>
          </p:cNvSpPr>
          <p:nvPr>
            <p:ph sz="quarter" idx="14"/>
          </p:nvPr>
        </p:nvSpPr>
        <p:spPr>
          <a:xfrm>
            <a:off x="540002" y="1685677"/>
            <a:ext cx="8085599" cy="3831557"/>
          </a:xfrm>
          <a:prstGeom prst="rect">
            <a:avLst/>
          </a:prstGeom>
        </p:spPr>
        <p:txBody>
          <a:bodyPr vert="horz" lIns="0" tIns="0" rIns="0" bIns="0"/>
          <a:lstStyle>
            <a:lvl1pPr marL="0" indent="0">
              <a:buNone/>
              <a:defRPr sz="1575" b="1">
                <a:latin typeface="+mj-lt"/>
              </a:defRPr>
            </a:lvl1pPr>
            <a:lvl2pPr marL="178200" indent="-159300">
              <a:buFont typeface="Arial"/>
              <a:buChar char="•"/>
              <a:defRPr sz="1500">
                <a:latin typeface="Georgia"/>
              </a:defRPr>
            </a:lvl2pPr>
            <a:lvl3pPr marL="345600" indent="-172800">
              <a:buFont typeface="Lucida Grande"/>
              <a:buChar char="-"/>
              <a:defRPr sz="1200" i="1">
                <a:latin typeface="Georgia"/>
                <a:cs typeface="Georgia"/>
              </a:defRPr>
            </a:lvl3pPr>
            <a:lvl4pPr marL="594000" indent="-145800">
              <a:buFont typeface="Arial"/>
              <a:buChar char="•"/>
              <a:defRPr sz="1050" baseline="0">
                <a:latin typeface="Georgia"/>
              </a:defRPr>
            </a:lvl4pPr>
            <a:lvl5pPr marL="815400" indent="-171450">
              <a:buFont typeface="Courier New"/>
              <a:buChar char="o"/>
              <a:defRPr sz="975" baseline="0"/>
            </a:lvl5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p>
        </p:txBody>
      </p:sp>
      <p:sp>
        <p:nvSpPr>
          <p:cNvPr id="6" name="Date Placeholder 7"/>
          <p:cNvSpPr>
            <a:spLocks noGrp="1"/>
          </p:cNvSpPr>
          <p:nvPr>
            <p:ph type="dt" sz="half" idx="15"/>
          </p:nvPr>
        </p:nvSpPr>
        <p:spPr/>
        <p:txBody>
          <a:bodyPr/>
          <a:lstStyle>
            <a:lvl1pPr>
              <a:defRPr/>
            </a:lvl1pPr>
          </a:lstStyle>
          <a:p>
            <a:pPr>
              <a:defRPr/>
            </a:pPr>
            <a:fld id="{20563AD7-33BA-4941-B4C0-4FD258AE6A33}" type="datetime1">
              <a:rPr lang="fi-FI" smtClean="0">
                <a:solidFill>
                  <a:prstClr val="black">
                    <a:tint val="75000"/>
                  </a:prstClr>
                </a:solidFill>
              </a:rPr>
              <a:t>15.1.2018</a:t>
            </a:fld>
            <a:endParaRPr lang="fi-FI">
              <a:solidFill>
                <a:prstClr val="black">
                  <a:tint val="75000"/>
                </a:prstClr>
              </a:solidFill>
            </a:endParaRPr>
          </a:p>
        </p:txBody>
      </p:sp>
      <p:sp>
        <p:nvSpPr>
          <p:cNvPr id="7" name="Footer Placeholder 8"/>
          <p:cNvSpPr>
            <a:spLocks noGrp="1"/>
          </p:cNvSpPr>
          <p:nvPr>
            <p:ph type="ftr" sz="quarter" idx="16"/>
          </p:nvPr>
        </p:nvSpPr>
        <p:spPr/>
        <p:txBody>
          <a:bodyPr/>
          <a:lstStyle>
            <a:lvl1pPr>
              <a:defRPr/>
            </a:lvl1pPr>
          </a:lstStyle>
          <a:p>
            <a:pPr>
              <a:defRPr/>
            </a:pPr>
            <a:r>
              <a:rPr lang="fi-FI" smtClean="0">
                <a:solidFill>
                  <a:prstClr val="black">
                    <a:tint val="75000"/>
                  </a:prstClr>
                </a:solidFill>
              </a:rPr>
              <a:t>Markkinoiden juridinen toimintaympäristö kalvot 8</a:t>
            </a:r>
            <a:endParaRPr lang="fi-FI">
              <a:solidFill>
                <a:prstClr val="black">
                  <a:tint val="75000"/>
                </a:prstClr>
              </a:solidFill>
            </a:endParaRPr>
          </a:p>
        </p:txBody>
      </p:sp>
      <p:sp>
        <p:nvSpPr>
          <p:cNvPr id="8" name="Slide Number Placeholder 9"/>
          <p:cNvSpPr>
            <a:spLocks noGrp="1"/>
          </p:cNvSpPr>
          <p:nvPr>
            <p:ph type="sldNum" sz="quarter" idx="17"/>
          </p:nvPr>
        </p:nvSpPr>
        <p:spPr/>
        <p:txBody>
          <a:bodyPr/>
          <a:lstStyle>
            <a:lvl1pPr>
              <a:defRPr/>
            </a:lvl1pPr>
          </a:lstStyle>
          <a:p>
            <a:pPr>
              <a:defRPr/>
            </a:pPr>
            <a:fld id="{1C07628F-9402-FB47-93B5-FC3C3BFEEBE0}" type="slidenum">
              <a:rPr lang="fi-FI">
                <a:solidFill>
                  <a:prstClr val="black">
                    <a:tint val="75000"/>
                  </a:prstClr>
                </a:solidFill>
              </a:rPr>
              <a:pPr>
                <a:defRPr/>
              </a:pPr>
              <a:t>‹#›</a:t>
            </a:fld>
            <a:endParaRPr lang="fi-FI">
              <a:solidFill>
                <a:prstClr val="black">
                  <a:tint val="75000"/>
                </a:prstClr>
              </a:solidFill>
            </a:endParaRPr>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4009" y="5598248"/>
            <a:ext cx="2825594" cy="1196423"/>
          </a:xfrm>
          <a:prstGeom prst="rect">
            <a:avLst/>
          </a:prstGeom>
        </p:spPr>
      </p:pic>
    </p:spTree>
    <p:extLst>
      <p:ext uri="{BB962C8B-B14F-4D97-AF65-F5344CB8AC3E}">
        <p14:creationId xmlns:p14="http://schemas.microsoft.com/office/powerpoint/2010/main" val="298776531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isältö - Kaksi palstaa">
    <p:spTree>
      <p:nvGrpSpPr>
        <p:cNvPr id="1" name=""/>
        <p:cNvGrpSpPr/>
        <p:nvPr/>
      </p:nvGrpSpPr>
      <p:grpSpPr>
        <a:xfrm>
          <a:off x="0" y="0"/>
          <a:ext cx="0" cy="0"/>
          <a:chOff x="0" y="0"/>
          <a:chExt cx="0" cy="0"/>
        </a:xfrm>
      </p:grpSpPr>
      <p:cxnSp>
        <p:nvCxnSpPr>
          <p:cNvPr id="5" name="Straight Connector 4"/>
          <p:cNvCxnSpPr/>
          <p:nvPr userDrawn="1"/>
        </p:nvCxnSpPr>
        <p:spPr>
          <a:xfrm>
            <a:off x="539750" y="5765800"/>
            <a:ext cx="8085138" cy="0"/>
          </a:xfrm>
          <a:prstGeom prst="line">
            <a:avLst/>
          </a:prstGeom>
          <a:ln w="12700" cmpd="sng">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Title 1"/>
          <p:cNvSpPr>
            <a:spLocks noGrp="1"/>
          </p:cNvSpPr>
          <p:nvPr>
            <p:ph type="ctrTitle"/>
          </p:nvPr>
        </p:nvSpPr>
        <p:spPr>
          <a:xfrm>
            <a:off x="540002" y="381000"/>
            <a:ext cx="8085599" cy="1195798"/>
          </a:xfrm>
          <a:prstGeom prst="rect">
            <a:avLst/>
          </a:prstGeom>
        </p:spPr>
        <p:txBody>
          <a:bodyPr lIns="0" tIns="0" rIns="0" bIns="0" anchor="t" anchorCtr="0">
            <a:noAutofit/>
          </a:bodyPr>
          <a:lstStyle>
            <a:lvl1pPr algn="l">
              <a:lnSpc>
                <a:spcPct val="85000"/>
              </a:lnSpc>
              <a:defRPr sz="2700" b="1" spc="-75">
                <a:solidFill>
                  <a:schemeClr val="accent1"/>
                </a:solidFill>
              </a:defRPr>
            </a:lvl1pPr>
          </a:lstStyle>
          <a:p>
            <a:r>
              <a:rPr lang="fi-FI" smtClean="0"/>
              <a:t>Click to edit Master title style</a:t>
            </a:r>
            <a:endParaRPr lang="en-US" dirty="0"/>
          </a:p>
        </p:txBody>
      </p:sp>
      <p:sp>
        <p:nvSpPr>
          <p:cNvPr id="11" name="Content Placeholder 10"/>
          <p:cNvSpPr>
            <a:spLocks noGrp="1"/>
          </p:cNvSpPr>
          <p:nvPr>
            <p:ph sz="quarter" idx="14"/>
          </p:nvPr>
        </p:nvSpPr>
        <p:spPr>
          <a:xfrm>
            <a:off x="540002" y="1685677"/>
            <a:ext cx="3988079" cy="3831557"/>
          </a:xfrm>
          <a:prstGeom prst="rect">
            <a:avLst/>
          </a:prstGeom>
        </p:spPr>
        <p:txBody>
          <a:bodyPr vert="horz" lIns="0" tIns="0" rIns="0" bIns="0"/>
          <a:lstStyle>
            <a:lvl1pPr marL="0" indent="0">
              <a:buNone/>
              <a:defRPr sz="1575" b="1">
                <a:latin typeface="+mj-lt"/>
              </a:defRPr>
            </a:lvl1pPr>
            <a:lvl2pPr marL="178200" indent="-159300">
              <a:buFont typeface="Arial"/>
              <a:buChar char="•"/>
              <a:defRPr sz="1500">
                <a:latin typeface="Georgia"/>
              </a:defRPr>
            </a:lvl2pPr>
            <a:lvl3pPr marL="345600" indent="-172800">
              <a:buFont typeface="Lucida Grande"/>
              <a:buChar char="-"/>
              <a:defRPr sz="1200" i="1">
                <a:latin typeface="Georgia"/>
                <a:cs typeface="Georgia"/>
              </a:defRPr>
            </a:lvl3pPr>
            <a:lvl4pPr marL="594000" indent="-145800">
              <a:buFont typeface="Arial"/>
              <a:buChar char="•"/>
              <a:defRPr sz="1050" baseline="0">
                <a:latin typeface="Georgia"/>
              </a:defRPr>
            </a:lvl4pPr>
            <a:lvl5pPr marL="815400" indent="-171450">
              <a:buFont typeface="Courier New"/>
              <a:buChar char="o"/>
              <a:defRPr sz="975" baseline="0"/>
            </a:lvl5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p>
        </p:txBody>
      </p:sp>
      <p:sp>
        <p:nvSpPr>
          <p:cNvPr id="12" name="Content Placeholder 10"/>
          <p:cNvSpPr>
            <a:spLocks noGrp="1"/>
          </p:cNvSpPr>
          <p:nvPr>
            <p:ph sz="quarter" idx="18"/>
          </p:nvPr>
        </p:nvSpPr>
        <p:spPr>
          <a:xfrm>
            <a:off x="4637522" y="1685677"/>
            <a:ext cx="3988079" cy="3831557"/>
          </a:xfrm>
          <a:prstGeom prst="rect">
            <a:avLst/>
          </a:prstGeom>
        </p:spPr>
        <p:txBody>
          <a:bodyPr vert="horz" lIns="0" tIns="0" rIns="0" bIns="0"/>
          <a:lstStyle>
            <a:lvl1pPr marL="0" indent="0">
              <a:buNone/>
              <a:defRPr sz="1575" b="1">
                <a:latin typeface="+mj-lt"/>
              </a:defRPr>
            </a:lvl1pPr>
            <a:lvl2pPr marL="178200" indent="-159300">
              <a:buFont typeface="Arial"/>
              <a:buChar char="•"/>
              <a:defRPr sz="1500">
                <a:latin typeface="Georgia"/>
              </a:defRPr>
            </a:lvl2pPr>
            <a:lvl3pPr marL="345600" indent="-172800">
              <a:buFont typeface="Lucida Grande"/>
              <a:buChar char="-"/>
              <a:defRPr sz="1200" i="1">
                <a:latin typeface="Georgia"/>
                <a:cs typeface="Georgia"/>
              </a:defRPr>
            </a:lvl3pPr>
            <a:lvl4pPr marL="594000" indent="-145800">
              <a:buFont typeface="Arial"/>
              <a:buChar char="•"/>
              <a:defRPr sz="1050" baseline="0">
                <a:latin typeface="Georgia"/>
              </a:defRPr>
            </a:lvl4pPr>
            <a:lvl5pPr marL="815400" indent="-171450">
              <a:buFont typeface="Courier New"/>
              <a:buChar char="o"/>
              <a:defRPr sz="975" baseline="0"/>
            </a:lvl5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p>
        </p:txBody>
      </p:sp>
      <p:sp>
        <p:nvSpPr>
          <p:cNvPr id="7" name="Date Placeholder 2"/>
          <p:cNvSpPr>
            <a:spLocks noGrp="1"/>
          </p:cNvSpPr>
          <p:nvPr>
            <p:ph type="dt" sz="half" idx="19"/>
          </p:nvPr>
        </p:nvSpPr>
        <p:spPr/>
        <p:txBody>
          <a:bodyPr/>
          <a:lstStyle>
            <a:lvl1pPr>
              <a:defRPr/>
            </a:lvl1pPr>
          </a:lstStyle>
          <a:p>
            <a:pPr>
              <a:defRPr/>
            </a:pPr>
            <a:fld id="{DB596B34-4B0A-45BE-BA89-AAF4C16142AD}" type="datetime1">
              <a:rPr lang="fi-FI" smtClean="0">
                <a:solidFill>
                  <a:prstClr val="black">
                    <a:tint val="75000"/>
                  </a:prstClr>
                </a:solidFill>
              </a:rPr>
              <a:t>15.1.2018</a:t>
            </a:fld>
            <a:endParaRPr lang="fi-FI">
              <a:solidFill>
                <a:prstClr val="black">
                  <a:tint val="75000"/>
                </a:prstClr>
              </a:solidFill>
            </a:endParaRPr>
          </a:p>
        </p:txBody>
      </p:sp>
      <p:sp>
        <p:nvSpPr>
          <p:cNvPr id="8" name="Footer Placeholder 3"/>
          <p:cNvSpPr>
            <a:spLocks noGrp="1"/>
          </p:cNvSpPr>
          <p:nvPr>
            <p:ph type="ftr" sz="quarter" idx="20"/>
          </p:nvPr>
        </p:nvSpPr>
        <p:spPr/>
        <p:txBody>
          <a:bodyPr/>
          <a:lstStyle>
            <a:lvl1pPr>
              <a:defRPr/>
            </a:lvl1pPr>
          </a:lstStyle>
          <a:p>
            <a:pPr>
              <a:defRPr/>
            </a:pPr>
            <a:r>
              <a:rPr lang="fi-FI" smtClean="0">
                <a:solidFill>
                  <a:prstClr val="black">
                    <a:tint val="75000"/>
                  </a:prstClr>
                </a:solidFill>
              </a:rPr>
              <a:t>Markkinoiden juridinen toimintaympäristö kalvot 8</a:t>
            </a:r>
            <a:endParaRPr lang="fi-FI">
              <a:solidFill>
                <a:prstClr val="black">
                  <a:tint val="75000"/>
                </a:prstClr>
              </a:solidFill>
            </a:endParaRPr>
          </a:p>
        </p:txBody>
      </p:sp>
      <p:sp>
        <p:nvSpPr>
          <p:cNvPr id="9" name="Slide Number Placeholder 13"/>
          <p:cNvSpPr>
            <a:spLocks noGrp="1"/>
          </p:cNvSpPr>
          <p:nvPr>
            <p:ph type="sldNum" sz="quarter" idx="21"/>
          </p:nvPr>
        </p:nvSpPr>
        <p:spPr/>
        <p:txBody>
          <a:bodyPr/>
          <a:lstStyle>
            <a:lvl1pPr>
              <a:defRPr/>
            </a:lvl1pPr>
          </a:lstStyle>
          <a:p>
            <a:pPr>
              <a:defRPr/>
            </a:pPr>
            <a:fld id="{BFB6B250-F217-B84A-8E10-659CA258BA50}" type="slidenum">
              <a:rPr lang="fi-FI">
                <a:solidFill>
                  <a:prstClr val="black">
                    <a:tint val="75000"/>
                  </a:prstClr>
                </a:solidFill>
              </a:rPr>
              <a:pPr>
                <a:defRPr/>
              </a:pPr>
              <a:t>‹#›</a:t>
            </a:fld>
            <a:endParaRPr lang="fi-FI">
              <a:solidFill>
                <a:prstClr val="black">
                  <a:tint val="75000"/>
                </a:prstClr>
              </a:solidFill>
            </a:endParaRPr>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4009" y="5598248"/>
            <a:ext cx="2825594" cy="1196423"/>
          </a:xfrm>
          <a:prstGeom prst="rect">
            <a:avLst/>
          </a:prstGeom>
        </p:spPr>
      </p:pic>
    </p:spTree>
    <p:extLst>
      <p:ext uri="{BB962C8B-B14F-4D97-AF65-F5344CB8AC3E}">
        <p14:creationId xmlns:p14="http://schemas.microsoft.com/office/powerpoint/2010/main" val="2062368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4" name="Rectangle 7"/>
          <p:cNvSpPr>
            <a:spLocks noChangeArrowheads="1"/>
          </p:cNvSpPr>
          <p:nvPr/>
        </p:nvSpPr>
        <p:spPr bwMode="auto">
          <a:xfrm>
            <a:off x="406400" y="1712915"/>
            <a:ext cx="8324850" cy="3919537"/>
          </a:xfrm>
          <a:prstGeom prst="rect">
            <a:avLst/>
          </a:prstGeom>
          <a:solidFill>
            <a:srgbClr val="ED293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defRPr/>
            </a:pPr>
            <a:endParaRPr lang="fi-FI" altLang="fi-FI" sz="1350" smtClean="0">
              <a:solidFill>
                <a:srgbClr val="000000"/>
              </a:solidFill>
            </a:endParaRPr>
          </a:p>
        </p:txBody>
      </p:sp>
      <p:pic>
        <p:nvPicPr>
          <p:cNvPr id="5" name="Picture 10" descr="aalto_HSE_e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2"/>
            <a:ext cx="2120900" cy="163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571501" y="1770063"/>
            <a:ext cx="7769225" cy="1331912"/>
          </a:xfrm>
          <a:prstGeom prst="rect">
            <a:avLst/>
          </a:prstGeom>
        </p:spPr>
        <p:txBody>
          <a:bodyPr/>
          <a:lstStyle>
            <a:lvl1pPr>
              <a:defRPr sz="3000">
                <a:solidFill>
                  <a:schemeClr val="bg1"/>
                </a:solidFill>
              </a:defRPr>
            </a:lvl1pPr>
          </a:lstStyle>
          <a:p>
            <a:pPr lvl="0"/>
            <a:r>
              <a:rPr lang="en-US" noProof="0" smtClean="0"/>
              <a:t>Click to edit Master title style</a:t>
            </a:r>
          </a:p>
        </p:txBody>
      </p:sp>
      <p:sp>
        <p:nvSpPr>
          <p:cNvPr id="3075" name="Rectangle 3"/>
          <p:cNvSpPr>
            <a:spLocks noGrp="1" noChangeArrowheads="1"/>
          </p:cNvSpPr>
          <p:nvPr>
            <p:ph type="subTitle" idx="1"/>
          </p:nvPr>
        </p:nvSpPr>
        <p:spPr>
          <a:xfrm>
            <a:off x="571501" y="3141665"/>
            <a:ext cx="6283325" cy="2339975"/>
          </a:xfrm>
          <a:prstGeom prst="rect">
            <a:avLst/>
          </a:prstGeom>
        </p:spPr>
        <p:txBody>
          <a:bodyPr/>
          <a:lstStyle>
            <a:lvl1pPr marL="0" indent="0">
              <a:buFontTx/>
              <a:buNone/>
              <a:defRPr>
                <a:solidFill>
                  <a:schemeClr val="bg1"/>
                </a:solidFill>
                <a:latin typeface="Georgia" pitchFamily="18" charset="0"/>
              </a:defRPr>
            </a:lvl1pPr>
          </a:lstStyle>
          <a:p>
            <a:pPr lvl="0"/>
            <a:r>
              <a:rPr lang="en-US" noProof="0" smtClean="0"/>
              <a:t>Click to edit Master subtitle style</a:t>
            </a:r>
          </a:p>
        </p:txBody>
      </p:sp>
      <p:sp>
        <p:nvSpPr>
          <p:cNvPr id="6" name="Rectangle 4"/>
          <p:cNvSpPr>
            <a:spLocks noGrp="1" noChangeArrowheads="1"/>
          </p:cNvSpPr>
          <p:nvPr>
            <p:ph type="dt" sz="half" idx="10"/>
          </p:nvPr>
        </p:nvSpPr>
        <p:spPr>
          <a:xfrm>
            <a:off x="2860675" y="5959477"/>
            <a:ext cx="2025650" cy="176213"/>
          </a:xfrm>
        </p:spPr>
        <p:txBody>
          <a:bodyPr/>
          <a:lstStyle>
            <a:lvl1pPr fontAlgn="auto">
              <a:spcBef>
                <a:spcPts val="0"/>
              </a:spcBef>
              <a:spcAft>
                <a:spcPts val="0"/>
              </a:spcAft>
              <a:defRPr sz="900">
                <a:solidFill>
                  <a:srgbClr val="928B81"/>
                </a:solidFill>
              </a:defRPr>
            </a:lvl1pPr>
          </a:lstStyle>
          <a:p>
            <a:pPr>
              <a:defRPr/>
            </a:pPr>
            <a:fld id="{576B5430-3DFB-4D5D-9648-F4D465DA270E}" type="datetime1">
              <a:rPr lang="fi-FI" smtClean="0"/>
              <a:t>15.1.2018</a:t>
            </a:fld>
            <a:endParaRPr lang="en-US"/>
          </a:p>
        </p:txBody>
      </p:sp>
    </p:spTree>
    <p:extLst>
      <p:ext uri="{BB962C8B-B14F-4D97-AF65-F5344CB8AC3E}">
        <p14:creationId xmlns:p14="http://schemas.microsoft.com/office/powerpoint/2010/main" val="1246891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Rectangle 4"/>
          <p:cNvSpPr>
            <a:spLocks noGrp="1" noChangeArrowheads="1"/>
          </p:cNvSpPr>
          <p:nvPr>
            <p:ph type="dt" sz="half" idx="10"/>
          </p:nvPr>
        </p:nvSpPr>
        <p:spPr>
          <a:ln/>
        </p:spPr>
        <p:txBody>
          <a:bodyPr/>
          <a:lstStyle>
            <a:lvl1pPr>
              <a:defRPr/>
            </a:lvl1pPr>
          </a:lstStyle>
          <a:p>
            <a:pPr>
              <a:defRPr/>
            </a:pPr>
            <a:fld id="{D0CDA912-FF07-4097-9DC1-3E9E6C681AE9}" type="datetime1">
              <a:rPr lang="fi-FI" smtClean="0"/>
              <a:t>15.1.2018</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fi-FI" smtClean="0"/>
              <a:t>Markkinoiden juridinen toimintaympäristö kalvot 8</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1B87DBA-A75E-4BFA-81E6-B05D8B06203C}" type="slidenum">
              <a:rPr lang="en-US"/>
              <a:pPr>
                <a:defRPr/>
              </a:pPr>
              <a:t>‹#›</a:t>
            </a:fld>
            <a:endParaRPr lang="en-US"/>
          </a:p>
        </p:txBody>
      </p:sp>
    </p:spTree>
    <p:extLst>
      <p:ext uri="{BB962C8B-B14F-4D97-AF65-F5344CB8AC3E}">
        <p14:creationId xmlns:p14="http://schemas.microsoft.com/office/powerpoint/2010/main" val="301772884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71501" y="488950"/>
            <a:ext cx="7985125" cy="1079500"/>
          </a:xfrm>
          <a:prstGeom prst="rect">
            <a:avLst/>
          </a:prstGeom>
        </p:spPr>
        <p:txBody>
          <a:bodyPr/>
          <a:lstStyle/>
          <a:p>
            <a:r>
              <a:rPr lang="en-US" smtClean="0"/>
              <a:t>Click to edit Master title style</a:t>
            </a:r>
            <a:endParaRPr lang="fi-FI"/>
          </a:p>
        </p:txBody>
      </p:sp>
      <p:sp>
        <p:nvSpPr>
          <p:cNvPr id="3" name="Content Placeholder 2"/>
          <p:cNvSpPr>
            <a:spLocks noGrp="1"/>
          </p:cNvSpPr>
          <p:nvPr>
            <p:ph sz="half" idx="1"/>
          </p:nvPr>
        </p:nvSpPr>
        <p:spPr>
          <a:xfrm>
            <a:off x="571501" y="1582740"/>
            <a:ext cx="3916363" cy="4135437"/>
          </a:xfrm>
          <a:prstGeom prst="rect">
            <a:avLst/>
          </a:prstGeo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Content Placeholder 3"/>
          <p:cNvSpPr>
            <a:spLocks noGrp="1"/>
          </p:cNvSpPr>
          <p:nvPr>
            <p:ph sz="half" idx="2"/>
          </p:nvPr>
        </p:nvSpPr>
        <p:spPr>
          <a:xfrm>
            <a:off x="4640263" y="1582740"/>
            <a:ext cx="3916362" cy="4135437"/>
          </a:xfrm>
          <a:prstGeom prst="rect">
            <a:avLst/>
          </a:prstGeo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fld id="{3BA866E0-F869-4857-82BE-3F6B64F504EC}" type="datetime1">
              <a:rPr lang="fi-FI" smtClean="0">
                <a:solidFill>
                  <a:prstClr val="black">
                    <a:tint val="75000"/>
                  </a:prstClr>
                </a:solidFill>
              </a:rPr>
              <a:t>15.1.2018</a:t>
            </a:fld>
            <a:endParaRPr lang="en-US">
              <a:solidFill>
                <a:prstClr val="black">
                  <a:tint val="75000"/>
                </a:prstClr>
              </a:solidFill>
            </a:endParaRPr>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fi-FI" smtClean="0">
                <a:solidFill>
                  <a:prstClr val="black">
                    <a:tint val="75000"/>
                  </a:prstClr>
                </a:solidFill>
              </a:rPr>
              <a:t>Markkinoiden juridinen toimintaympäristö kalvot 8</a:t>
            </a:r>
            <a:endParaRPr lang="en-US">
              <a:solidFill>
                <a:prstClr val="black">
                  <a:tint val="75000"/>
                </a:prstClr>
              </a:solidFill>
            </a:endParaRPr>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B509C7AA-28C5-4F02-8F5F-D4D060D24B2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76113626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71501" y="488950"/>
            <a:ext cx="7985125" cy="1079500"/>
          </a:xfrm>
          <a:prstGeom prst="rect">
            <a:avLst/>
          </a:prstGeom>
        </p:spPr>
        <p:txBody>
          <a:bodyPr/>
          <a:lstStyle/>
          <a:p>
            <a:r>
              <a:rPr lang="en-US" smtClean="0"/>
              <a:t>Click to edit Master title style</a:t>
            </a:r>
            <a:endParaRPr lang="fi-FI"/>
          </a:p>
        </p:txBody>
      </p:sp>
      <p:sp>
        <p:nvSpPr>
          <p:cNvPr id="3" name="Content Placeholder 2"/>
          <p:cNvSpPr>
            <a:spLocks noGrp="1"/>
          </p:cNvSpPr>
          <p:nvPr>
            <p:ph idx="1"/>
          </p:nvPr>
        </p:nvSpPr>
        <p:spPr>
          <a:xfrm>
            <a:off x="571501" y="1582740"/>
            <a:ext cx="7985125" cy="4135437"/>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fld id="{FBFFDEBD-0312-49E5-8ADC-56BE9F28F3DE}" type="datetime1">
              <a:rPr lang="fi-FI" smtClean="0">
                <a:solidFill>
                  <a:prstClr val="black">
                    <a:tint val="75000"/>
                  </a:prstClr>
                </a:solidFill>
              </a:rPr>
              <a:t>15.1.2018</a:t>
            </a:fld>
            <a:endParaRPr lang="en-US">
              <a:solidFill>
                <a:prstClr val="black">
                  <a:tint val="75000"/>
                </a:prstClr>
              </a:solidFill>
            </a:endParaRPr>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fi-FI" smtClean="0">
                <a:solidFill>
                  <a:prstClr val="black">
                    <a:tint val="75000"/>
                  </a:prstClr>
                </a:solidFill>
              </a:rPr>
              <a:t>Markkinoiden juridinen toimintaympäristö kalvot 8</a:t>
            </a:r>
            <a:endParaRPr lang="en-US">
              <a:solidFill>
                <a:prstClr val="black">
                  <a:tint val="75000"/>
                </a:prstClr>
              </a:solidFill>
            </a:endParaRPr>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4DC74067-3E18-49C5-A177-70BF794C5DB3}"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88863469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Content">
    <p:spTree>
      <p:nvGrpSpPr>
        <p:cNvPr id="1" name=""/>
        <p:cNvGrpSpPr/>
        <p:nvPr/>
      </p:nvGrpSpPr>
      <p:grpSpPr>
        <a:xfrm>
          <a:off x="0" y="0"/>
          <a:ext cx="0" cy="0"/>
          <a:chOff x="0" y="0"/>
          <a:chExt cx="0" cy="0"/>
        </a:xfrm>
      </p:grpSpPr>
      <p:cxnSp>
        <p:nvCxnSpPr>
          <p:cNvPr id="4" name="Straight Connector 3"/>
          <p:cNvCxnSpPr/>
          <p:nvPr userDrawn="1"/>
        </p:nvCxnSpPr>
        <p:spPr>
          <a:xfrm>
            <a:off x="468313" y="5848350"/>
            <a:ext cx="8207375"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pic>
        <p:nvPicPr>
          <p:cNvPr id="5" name="Picture 9"/>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44463" y="5654675"/>
            <a:ext cx="2227262" cy="1149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468314" y="318135"/>
            <a:ext cx="8207375" cy="1195798"/>
          </a:xfrm>
          <a:prstGeom prst="rect">
            <a:avLst/>
          </a:prstGeom>
        </p:spPr>
        <p:txBody>
          <a:bodyPr lIns="0" tIns="0" rIns="0" bIns="0" anchor="t" anchorCtr="0">
            <a:noAutofit/>
          </a:bodyPr>
          <a:lstStyle>
            <a:lvl1pPr algn="l">
              <a:lnSpc>
                <a:spcPct val="85000"/>
              </a:lnSpc>
              <a:defRPr sz="3600" b="1" spc="-100">
                <a:solidFill>
                  <a:schemeClr val="tx2"/>
                </a:solidFill>
              </a:defRPr>
            </a:lvl1pPr>
          </a:lstStyle>
          <a:p>
            <a:r>
              <a:rPr lang="fi-FI" dirty="0" err="1" smtClean="0"/>
              <a:t>Click</a:t>
            </a:r>
            <a:r>
              <a:rPr lang="fi-FI" dirty="0" smtClean="0"/>
              <a:t> to </a:t>
            </a:r>
            <a:r>
              <a:rPr lang="fi-FI" dirty="0" err="1" smtClean="0"/>
              <a:t>edit</a:t>
            </a:r>
            <a:r>
              <a:rPr lang="fi-FI" dirty="0" smtClean="0"/>
              <a:t> </a:t>
            </a:r>
            <a:r>
              <a:rPr lang="fi-FI" dirty="0" err="1" smtClean="0"/>
              <a:t>Master</a:t>
            </a:r>
            <a:r>
              <a:rPr lang="fi-FI" dirty="0" smtClean="0"/>
              <a:t> </a:t>
            </a:r>
            <a:r>
              <a:rPr lang="fi-FI" dirty="0" err="1" smtClean="0"/>
              <a:t>title</a:t>
            </a:r>
            <a:r>
              <a:rPr lang="fi-FI" dirty="0" smtClean="0"/>
              <a:t> </a:t>
            </a:r>
            <a:r>
              <a:rPr lang="fi-FI" dirty="0" err="1" smtClean="0"/>
              <a:t>style</a:t>
            </a:r>
            <a:endParaRPr lang="en-US" dirty="0"/>
          </a:p>
        </p:txBody>
      </p:sp>
      <p:sp>
        <p:nvSpPr>
          <p:cNvPr id="10" name="Content Placeholder 10"/>
          <p:cNvSpPr>
            <a:spLocks noGrp="1"/>
          </p:cNvSpPr>
          <p:nvPr>
            <p:ph sz="quarter" idx="14"/>
          </p:nvPr>
        </p:nvSpPr>
        <p:spPr>
          <a:xfrm>
            <a:off x="468314" y="1513934"/>
            <a:ext cx="8207374" cy="4003300"/>
          </a:xfrm>
          <a:prstGeom prst="rect">
            <a:avLst/>
          </a:prstGeom>
        </p:spPr>
        <p:txBody>
          <a:bodyPr vert="horz" lIns="0" tIns="0" rIns="0" bIns="0"/>
          <a:lstStyle>
            <a:lvl1pPr marL="0" indent="0">
              <a:buNone/>
              <a:defRPr sz="2100" b="1">
                <a:latin typeface="+mj-lt"/>
              </a:defRPr>
            </a:lvl1pPr>
            <a:lvl2pPr marL="237600" indent="-212400">
              <a:buFont typeface="Arial"/>
              <a:buChar char="•"/>
              <a:defRPr sz="2000">
                <a:latin typeface="Georgia"/>
              </a:defRPr>
            </a:lvl2pPr>
            <a:lvl3pPr marL="460800" indent="-230400">
              <a:buFont typeface="Lucida Grande"/>
              <a:buChar char="-"/>
              <a:defRPr sz="1600" i="1">
                <a:latin typeface="Georgia"/>
                <a:cs typeface="Georgia"/>
              </a:defRPr>
            </a:lvl3pPr>
            <a:lvl4pPr marL="792000" indent="-194400">
              <a:buFont typeface="Arial"/>
              <a:buChar char="•"/>
              <a:defRPr sz="1400" baseline="0">
                <a:latin typeface="Georgia"/>
              </a:defRPr>
            </a:lvl4pPr>
            <a:lvl5pPr marL="1087200" indent="-228600">
              <a:buFont typeface="Courier New"/>
              <a:buChar char="o"/>
              <a:defRPr sz="1300" baseline="0"/>
            </a:lvl5pPr>
          </a:lstStyle>
          <a:p>
            <a:pPr lvl="0"/>
            <a:r>
              <a:rPr lang="fi-FI" dirty="0" err="1"/>
              <a:t>Click</a:t>
            </a:r>
            <a:r>
              <a:rPr lang="fi-FI" dirty="0"/>
              <a:t> to </a:t>
            </a:r>
            <a:r>
              <a:rPr lang="fi-FI" dirty="0" err="1"/>
              <a:t>edit</a:t>
            </a:r>
            <a:r>
              <a:rPr lang="fi-FI" dirty="0"/>
              <a:t> </a:t>
            </a:r>
            <a:r>
              <a:rPr lang="fi-FI" dirty="0" err="1"/>
              <a:t>Master</a:t>
            </a:r>
            <a:r>
              <a:rPr lang="fi-FI" dirty="0"/>
              <a:t> </a:t>
            </a:r>
            <a:r>
              <a:rPr lang="fi-FI" dirty="0" err="1"/>
              <a:t>text</a:t>
            </a:r>
            <a:r>
              <a:rPr lang="fi-FI" dirty="0"/>
              <a:t> </a:t>
            </a:r>
            <a:r>
              <a:rPr lang="fi-FI" dirty="0" err="1"/>
              <a:t>styles</a:t>
            </a:r>
            <a:endParaRPr lang="fi-FI" dirty="0"/>
          </a:p>
          <a:p>
            <a:pPr lvl="1"/>
            <a:r>
              <a:rPr lang="fi-FI" dirty="0"/>
              <a:t>Second </a:t>
            </a:r>
            <a:r>
              <a:rPr lang="fi-FI" dirty="0" err="1"/>
              <a:t>level</a:t>
            </a:r>
            <a:endParaRPr lang="fi-FI" dirty="0"/>
          </a:p>
          <a:p>
            <a:pPr lvl="2"/>
            <a:r>
              <a:rPr lang="fi-FI" dirty="0"/>
              <a:t>Third </a:t>
            </a:r>
            <a:r>
              <a:rPr lang="fi-FI" dirty="0" err="1"/>
              <a:t>level</a:t>
            </a:r>
            <a:endParaRPr lang="fi-FI" dirty="0"/>
          </a:p>
          <a:p>
            <a:pPr lvl="3"/>
            <a:r>
              <a:rPr lang="fi-FI" dirty="0" err="1"/>
              <a:t>Fourth</a:t>
            </a:r>
            <a:r>
              <a:rPr lang="fi-FI" dirty="0"/>
              <a:t> </a:t>
            </a:r>
            <a:r>
              <a:rPr lang="fi-FI" dirty="0" err="1"/>
              <a:t>level</a:t>
            </a:r>
            <a:endParaRPr lang="fi-FI" dirty="0"/>
          </a:p>
          <a:p>
            <a:pPr lvl="4"/>
            <a:r>
              <a:rPr lang="fi-FI" dirty="0" err="1"/>
              <a:t>Fifth</a:t>
            </a:r>
            <a:r>
              <a:rPr lang="fi-FI" dirty="0"/>
              <a:t> </a:t>
            </a:r>
            <a:r>
              <a:rPr lang="fi-FI" dirty="0" err="1"/>
              <a:t>level</a:t>
            </a:r>
            <a:endParaRPr lang="fi-FI" dirty="0"/>
          </a:p>
        </p:txBody>
      </p:sp>
      <p:sp>
        <p:nvSpPr>
          <p:cNvPr id="6" name="Date Placeholder 12"/>
          <p:cNvSpPr>
            <a:spLocks noGrp="1"/>
          </p:cNvSpPr>
          <p:nvPr>
            <p:ph type="dt" sz="half" idx="15"/>
          </p:nvPr>
        </p:nvSpPr>
        <p:spPr/>
        <p:txBody>
          <a:bodyPr/>
          <a:lstStyle>
            <a:lvl1pPr defTabSz="914400">
              <a:defRPr smtClean="0">
                <a:latin typeface="Arial" panose="020B0604020202020204" pitchFamily="34" charset="0"/>
                <a:ea typeface="+mn-ea"/>
              </a:defRPr>
            </a:lvl1pPr>
          </a:lstStyle>
          <a:p>
            <a:pPr>
              <a:defRPr/>
            </a:pPr>
            <a:fld id="{36DEBE91-34A0-4046-82BA-110D2107403B}" type="datetime1">
              <a:rPr lang="fi-FI" smtClean="0"/>
              <a:t>15.1.2018</a:t>
            </a:fld>
            <a:endParaRPr lang="fi-FI"/>
          </a:p>
        </p:txBody>
      </p:sp>
      <p:sp>
        <p:nvSpPr>
          <p:cNvPr id="7" name="Footer Placeholder 13"/>
          <p:cNvSpPr>
            <a:spLocks noGrp="1"/>
          </p:cNvSpPr>
          <p:nvPr>
            <p:ph type="ftr" sz="quarter" idx="16"/>
          </p:nvPr>
        </p:nvSpPr>
        <p:spPr/>
        <p:txBody>
          <a:bodyPr/>
          <a:lstStyle>
            <a:lvl1pPr defTabSz="914400">
              <a:defRPr>
                <a:latin typeface="Arial" panose="020B0604020202020204" pitchFamily="34" charset="0"/>
                <a:ea typeface="+mn-ea"/>
              </a:defRPr>
            </a:lvl1pPr>
          </a:lstStyle>
          <a:p>
            <a:pPr>
              <a:defRPr/>
            </a:pPr>
            <a:r>
              <a:rPr lang="fi-FI" smtClean="0"/>
              <a:t>Markkinoiden juridinen toimintaympäristö kalvot 8</a:t>
            </a:r>
            <a:endParaRPr lang="fi-FI"/>
          </a:p>
        </p:txBody>
      </p:sp>
      <p:sp>
        <p:nvSpPr>
          <p:cNvPr id="8" name="Slide Number Placeholder 14"/>
          <p:cNvSpPr>
            <a:spLocks noGrp="1"/>
          </p:cNvSpPr>
          <p:nvPr>
            <p:ph type="sldNum" sz="quarter" idx="17"/>
          </p:nvPr>
        </p:nvSpPr>
        <p:spPr/>
        <p:txBody>
          <a:bodyPr/>
          <a:lstStyle>
            <a:lvl1pPr defTabSz="914400">
              <a:defRPr>
                <a:latin typeface="Arial" panose="020B0604020202020204" pitchFamily="34" charset="0"/>
                <a:ea typeface="+mn-ea"/>
              </a:defRPr>
            </a:lvl1pPr>
          </a:lstStyle>
          <a:p>
            <a:pPr>
              <a:defRPr/>
            </a:pPr>
            <a:fld id="{66ABC8DA-70FD-4AC0-BDD4-AA49282A6D45}" type="slidenum">
              <a:rPr lang="fi-FI"/>
              <a:pPr>
                <a:defRPr/>
              </a:pPr>
              <a:t>‹#›</a:t>
            </a:fld>
            <a:endParaRPr lang="fi-FI"/>
          </a:p>
        </p:txBody>
      </p:sp>
    </p:spTree>
    <p:extLst>
      <p:ext uri="{BB962C8B-B14F-4D97-AF65-F5344CB8AC3E}">
        <p14:creationId xmlns:p14="http://schemas.microsoft.com/office/powerpoint/2010/main" val="35213561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Otsikkodia">
    <p:spTree>
      <p:nvGrpSpPr>
        <p:cNvPr id="1" name=""/>
        <p:cNvGrpSpPr/>
        <p:nvPr/>
      </p:nvGrpSpPr>
      <p:grpSpPr>
        <a:xfrm>
          <a:off x="0" y="0"/>
          <a:ext cx="0" cy="0"/>
          <a:chOff x="0" y="0"/>
          <a:chExt cx="0" cy="0"/>
        </a:xfrm>
      </p:grpSpPr>
      <p:sp>
        <p:nvSpPr>
          <p:cNvPr id="4" name="Rectangle 7"/>
          <p:cNvSpPr>
            <a:spLocks noChangeArrowheads="1"/>
          </p:cNvSpPr>
          <p:nvPr/>
        </p:nvSpPr>
        <p:spPr bwMode="auto">
          <a:xfrm>
            <a:off x="406400" y="1712913"/>
            <a:ext cx="8324850" cy="3919537"/>
          </a:xfrm>
          <a:prstGeom prst="rect">
            <a:avLst/>
          </a:prstGeom>
          <a:solidFill>
            <a:srgbClr val="0065BD"/>
          </a:solidFill>
          <a:ln w="9525">
            <a:noFill/>
            <a:miter lim="800000"/>
            <a:headEnd/>
            <a:tailEnd/>
          </a:ln>
          <a:effectLst/>
        </p:spPr>
        <p:txBody>
          <a:bodyPr wrap="none" anchor="ctr"/>
          <a:lstStyle/>
          <a:p>
            <a:pPr algn="ctr" fontAlgn="base">
              <a:spcBef>
                <a:spcPct val="0"/>
              </a:spcBef>
              <a:spcAft>
                <a:spcPct val="0"/>
              </a:spcAft>
              <a:defRPr/>
            </a:pPr>
            <a:endParaRPr lang="en-US">
              <a:solidFill>
                <a:srgbClr val="000000"/>
              </a:solidFill>
            </a:endParaRPr>
          </a:p>
        </p:txBody>
      </p:sp>
      <p:pic>
        <p:nvPicPr>
          <p:cNvPr id="5" name="Picture 9" descr="aalto_HSE_fi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120900" cy="163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571500" y="1770063"/>
            <a:ext cx="7769225" cy="1331912"/>
          </a:xfrm>
        </p:spPr>
        <p:txBody>
          <a:bodyPr/>
          <a:lstStyle>
            <a:lvl1pPr>
              <a:defRPr sz="4000">
                <a:solidFill>
                  <a:schemeClr val="bg1"/>
                </a:solidFill>
              </a:defRPr>
            </a:lvl1pPr>
          </a:lstStyle>
          <a:p>
            <a:r>
              <a:rPr lang="fi-FI" smtClean="0"/>
              <a:t>Muokkaa perustyyl. napsautt.</a:t>
            </a:r>
            <a:endParaRPr lang="fi-FI"/>
          </a:p>
        </p:txBody>
      </p:sp>
      <p:sp>
        <p:nvSpPr>
          <p:cNvPr id="3075" name="Rectangle 3"/>
          <p:cNvSpPr>
            <a:spLocks noGrp="1" noChangeArrowheads="1"/>
          </p:cNvSpPr>
          <p:nvPr>
            <p:ph type="subTitle" idx="1"/>
          </p:nvPr>
        </p:nvSpPr>
        <p:spPr>
          <a:xfrm>
            <a:off x="571500" y="3141663"/>
            <a:ext cx="6283325" cy="2339975"/>
          </a:xfrm>
        </p:spPr>
        <p:txBody>
          <a:bodyPr/>
          <a:lstStyle>
            <a:lvl1pPr marL="0" indent="0">
              <a:buFontTx/>
              <a:buNone/>
              <a:defRPr>
                <a:solidFill>
                  <a:schemeClr val="bg1"/>
                </a:solidFill>
                <a:latin typeface="Georgia" pitchFamily="18" charset="0"/>
              </a:defRPr>
            </a:lvl1pPr>
          </a:lstStyle>
          <a:p>
            <a:r>
              <a:rPr lang="fi-FI" smtClean="0"/>
              <a:t>Muokkaa alaotsikon perustyyliä napsautt.</a:t>
            </a:r>
            <a:endParaRPr lang="fi-FI"/>
          </a:p>
        </p:txBody>
      </p:sp>
      <p:sp>
        <p:nvSpPr>
          <p:cNvPr id="6" name="Rectangle 4"/>
          <p:cNvSpPr>
            <a:spLocks noGrp="1" noChangeArrowheads="1"/>
          </p:cNvSpPr>
          <p:nvPr>
            <p:ph type="dt" sz="half" idx="10"/>
          </p:nvPr>
        </p:nvSpPr>
        <p:spPr>
          <a:xfrm>
            <a:off x="2860675" y="5959475"/>
            <a:ext cx="2025650" cy="176213"/>
          </a:xfrm>
        </p:spPr>
        <p:txBody>
          <a:bodyPr/>
          <a:lstStyle>
            <a:lvl1pPr>
              <a:defRPr sz="1200">
                <a:solidFill>
                  <a:srgbClr val="928B81"/>
                </a:solidFill>
              </a:defRPr>
            </a:lvl1pPr>
          </a:lstStyle>
          <a:p>
            <a:pPr>
              <a:defRPr/>
            </a:pPr>
            <a:fld id="{BFAFCEE8-A77A-45F6-9FC7-2AFA13A6147D}" type="datetime1">
              <a:rPr lang="fi-FI" smtClean="0"/>
              <a:t>15.1.2018</a:t>
            </a:fld>
            <a:endParaRPr lang="fi-FI"/>
          </a:p>
        </p:txBody>
      </p:sp>
    </p:spTree>
    <p:extLst>
      <p:ext uri="{BB962C8B-B14F-4D97-AF65-F5344CB8AC3E}">
        <p14:creationId xmlns:p14="http://schemas.microsoft.com/office/powerpoint/2010/main" val="233978360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smtClean="0"/>
              <a:t>Muokkaa perustyyl. napsautt.</a:t>
            </a:r>
            <a:endParaRPr lang="en-US"/>
          </a:p>
        </p:txBody>
      </p:sp>
      <p:sp>
        <p:nvSpPr>
          <p:cNvPr id="3" name="Content Placeholder 2"/>
          <p:cNvSpPr>
            <a:spLocks noGrp="1"/>
          </p:cNvSpPr>
          <p:nvPr>
            <p:ph idx="1"/>
          </p:nvPr>
        </p:nvSpPr>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BC553F31-E0FD-4220-956C-056F3854CA6A}" type="datetime1">
              <a:rPr lang="fi-FI" smtClean="0"/>
              <a:t>15.1.2018</a:t>
            </a:fld>
            <a:endParaRPr lang="fi-FI"/>
          </a:p>
        </p:txBody>
      </p:sp>
      <p:sp>
        <p:nvSpPr>
          <p:cNvPr id="5" name="Rectangle 5"/>
          <p:cNvSpPr>
            <a:spLocks noGrp="1" noChangeArrowheads="1"/>
          </p:cNvSpPr>
          <p:nvPr>
            <p:ph type="ftr" sz="quarter" idx="11"/>
          </p:nvPr>
        </p:nvSpPr>
        <p:spPr>
          <a:ln/>
        </p:spPr>
        <p:txBody>
          <a:bodyPr/>
          <a:lstStyle>
            <a:lvl1pPr>
              <a:defRPr/>
            </a:lvl1pPr>
          </a:lstStyle>
          <a:p>
            <a:r>
              <a:rPr lang="fi-FI" altLang="fi-FI" smtClean="0"/>
              <a:t>Markkinoiden juridinen toimintaympäristö kalvot 8</a:t>
            </a:r>
            <a:endParaRPr lang="en-US" altLang="fi-FI"/>
          </a:p>
        </p:txBody>
      </p:sp>
      <p:sp>
        <p:nvSpPr>
          <p:cNvPr id="6" name="Rectangle 6"/>
          <p:cNvSpPr>
            <a:spLocks noGrp="1" noChangeArrowheads="1"/>
          </p:cNvSpPr>
          <p:nvPr>
            <p:ph type="sldNum" sz="quarter" idx="12"/>
          </p:nvPr>
        </p:nvSpPr>
        <p:spPr>
          <a:ln/>
        </p:spPr>
        <p:txBody>
          <a:bodyPr/>
          <a:lstStyle>
            <a:lvl1pPr>
              <a:defRPr/>
            </a:lvl1pPr>
          </a:lstStyle>
          <a:p>
            <a:fld id="{B56B4EFF-CECD-4FC3-A340-529651281650}" type="slidenum">
              <a:rPr lang="fi-FI" altLang="fi-FI"/>
              <a:pPr/>
              <a:t>‹#›</a:t>
            </a:fld>
            <a:endParaRPr lang="fi-FI" altLang="fi-FI"/>
          </a:p>
        </p:txBody>
      </p:sp>
    </p:spTree>
    <p:extLst>
      <p:ext uri="{BB962C8B-B14F-4D97-AF65-F5344CB8AC3E}">
        <p14:creationId xmlns:p14="http://schemas.microsoft.com/office/powerpoint/2010/main" val="146834653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fi-FI" smtClean="0"/>
              <a:t>Muokkaa perustyyl. napsautt.</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i-FI" smtClean="0"/>
              <a:t>Muokkaa tekstin perustyylejä napsauttamalla</a:t>
            </a:r>
          </a:p>
        </p:txBody>
      </p:sp>
      <p:sp>
        <p:nvSpPr>
          <p:cNvPr id="4" name="Rectangle 4"/>
          <p:cNvSpPr>
            <a:spLocks noGrp="1" noChangeArrowheads="1"/>
          </p:cNvSpPr>
          <p:nvPr>
            <p:ph type="dt" sz="half" idx="10"/>
          </p:nvPr>
        </p:nvSpPr>
        <p:spPr>
          <a:ln/>
        </p:spPr>
        <p:txBody>
          <a:bodyPr/>
          <a:lstStyle>
            <a:lvl1pPr>
              <a:defRPr/>
            </a:lvl1pPr>
          </a:lstStyle>
          <a:p>
            <a:pPr>
              <a:defRPr/>
            </a:pPr>
            <a:fld id="{FF90F92F-BDB2-4FB3-B3BE-5C89FDD243AE}" type="datetime1">
              <a:rPr lang="fi-FI" smtClean="0"/>
              <a:t>15.1.2018</a:t>
            </a:fld>
            <a:endParaRPr lang="fi-FI"/>
          </a:p>
        </p:txBody>
      </p:sp>
      <p:sp>
        <p:nvSpPr>
          <p:cNvPr id="5" name="Rectangle 5"/>
          <p:cNvSpPr>
            <a:spLocks noGrp="1" noChangeArrowheads="1"/>
          </p:cNvSpPr>
          <p:nvPr>
            <p:ph type="ftr" sz="quarter" idx="11"/>
          </p:nvPr>
        </p:nvSpPr>
        <p:spPr>
          <a:ln/>
        </p:spPr>
        <p:txBody>
          <a:bodyPr/>
          <a:lstStyle>
            <a:lvl1pPr>
              <a:defRPr/>
            </a:lvl1pPr>
          </a:lstStyle>
          <a:p>
            <a:r>
              <a:rPr lang="fi-FI" altLang="fi-FI" smtClean="0"/>
              <a:t>Markkinoiden juridinen toimintaympäristö kalvot 8</a:t>
            </a:r>
            <a:endParaRPr lang="en-US" altLang="fi-FI"/>
          </a:p>
        </p:txBody>
      </p:sp>
      <p:sp>
        <p:nvSpPr>
          <p:cNvPr id="6" name="Rectangle 6"/>
          <p:cNvSpPr>
            <a:spLocks noGrp="1" noChangeArrowheads="1"/>
          </p:cNvSpPr>
          <p:nvPr>
            <p:ph type="sldNum" sz="quarter" idx="12"/>
          </p:nvPr>
        </p:nvSpPr>
        <p:spPr>
          <a:ln/>
        </p:spPr>
        <p:txBody>
          <a:bodyPr/>
          <a:lstStyle>
            <a:lvl1pPr>
              <a:defRPr/>
            </a:lvl1pPr>
          </a:lstStyle>
          <a:p>
            <a:fld id="{A6719024-BB30-4DB3-8A90-B9A00E559007}" type="slidenum">
              <a:rPr lang="fi-FI" altLang="fi-FI"/>
              <a:pPr/>
              <a:t>‹#›</a:t>
            </a:fld>
            <a:endParaRPr lang="fi-FI" altLang="fi-FI"/>
          </a:p>
        </p:txBody>
      </p:sp>
    </p:spTree>
    <p:extLst>
      <p:ext uri="{BB962C8B-B14F-4D97-AF65-F5344CB8AC3E}">
        <p14:creationId xmlns:p14="http://schemas.microsoft.com/office/powerpoint/2010/main" val="345798610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smtClean="0"/>
              <a:t>Muokkaa perustyyl. napsautt.</a:t>
            </a:r>
            <a:endParaRPr lang="en-US"/>
          </a:p>
        </p:txBody>
      </p:sp>
      <p:sp>
        <p:nvSpPr>
          <p:cNvPr id="3" name="Content Placeholder 2"/>
          <p:cNvSpPr>
            <a:spLocks noGrp="1"/>
          </p:cNvSpPr>
          <p:nvPr>
            <p:ph sz="half" idx="1"/>
          </p:nvPr>
        </p:nvSpPr>
        <p:spPr>
          <a:xfrm>
            <a:off x="571500" y="1582738"/>
            <a:ext cx="3916363" cy="4135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a:p>
        </p:txBody>
      </p:sp>
      <p:sp>
        <p:nvSpPr>
          <p:cNvPr id="4" name="Content Placeholder 3"/>
          <p:cNvSpPr>
            <a:spLocks noGrp="1"/>
          </p:cNvSpPr>
          <p:nvPr>
            <p:ph sz="half" idx="2"/>
          </p:nvPr>
        </p:nvSpPr>
        <p:spPr>
          <a:xfrm>
            <a:off x="4640263" y="1582738"/>
            <a:ext cx="3916362" cy="4135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44787376-4362-4FDB-9C2F-D261863EEEFB}" type="datetime1">
              <a:rPr lang="fi-FI" smtClean="0"/>
              <a:t>15.1.2018</a:t>
            </a:fld>
            <a:endParaRPr lang="fi-FI"/>
          </a:p>
        </p:txBody>
      </p:sp>
      <p:sp>
        <p:nvSpPr>
          <p:cNvPr id="6" name="Rectangle 5"/>
          <p:cNvSpPr>
            <a:spLocks noGrp="1" noChangeArrowheads="1"/>
          </p:cNvSpPr>
          <p:nvPr>
            <p:ph type="ftr" sz="quarter" idx="11"/>
          </p:nvPr>
        </p:nvSpPr>
        <p:spPr>
          <a:ln/>
        </p:spPr>
        <p:txBody>
          <a:bodyPr/>
          <a:lstStyle>
            <a:lvl1pPr>
              <a:defRPr/>
            </a:lvl1pPr>
          </a:lstStyle>
          <a:p>
            <a:r>
              <a:rPr lang="fi-FI" altLang="fi-FI" smtClean="0"/>
              <a:t>Markkinoiden juridinen toimintaympäristö kalvot 8</a:t>
            </a:r>
            <a:endParaRPr lang="en-US" altLang="fi-FI"/>
          </a:p>
        </p:txBody>
      </p:sp>
      <p:sp>
        <p:nvSpPr>
          <p:cNvPr id="7" name="Rectangle 6"/>
          <p:cNvSpPr>
            <a:spLocks noGrp="1" noChangeArrowheads="1"/>
          </p:cNvSpPr>
          <p:nvPr>
            <p:ph type="sldNum" sz="quarter" idx="12"/>
          </p:nvPr>
        </p:nvSpPr>
        <p:spPr>
          <a:ln/>
        </p:spPr>
        <p:txBody>
          <a:bodyPr/>
          <a:lstStyle>
            <a:lvl1pPr>
              <a:defRPr/>
            </a:lvl1pPr>
          </a:lstStyle>
          <a:p>
            <a:fld id="{6B3946AB-BA91-4C28-A349-50ED31D365B7}" type="slidenum">
              <a:rPr lang="fi-FI" altLang="fi-FI"/>
              <a:pPr/>
              <a:t>‹#›</a:t>
            </a:fld>
            <a:endParaRPr lang="fi-FI" altLang="fi-FI"/>
          </a:p>
        </p:txBody>
      </p:sp>
    </p:spTree>
    <p:extLst>
      <p:ext uri="{BB962C8B-B14F-4D97-AF65-F5344CB8AC3E}">
        <p14:creationId xmlns:p14="http://schemas.microsoft.com/office/powerpoint/2010/main" val="136637744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fi-FI" smtClean="0"/>
              <a:t>Muokkaa perustyyl. napsautt.</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37F0B37E-2EFC-415B-B847-D01E634A3062}" type="datetime1">
              <a:rPr lang="fi-FI" smtClean="0"/>
              <a:t>15.1.2018</a:t>
            </a:fld>
            <a:endParaRPr lang="fi-FI"/>
          </a:p>
        </p:txBody>
      </p:sp>
      <p:sp>
        <p:nvSpPr>
          <p:cNvPr id="8" name="Rectangle 5"/>
          <p:cNvSpPr>
            <a:spLocks noGrp="1" noChangeArrowheads="1"/>
          </p:cNvSpPr>
          <p:nvPr>
            <p:ph type="ftr" sz="quarter" idx="11"/>
          </p:nvPr>
        </p:nvSpPr>
        <p:spPr>
          <a:ln/>
        </p:spPr>
        <p:txBody>
          <a:bodyPr/>
          <a:lstStyle>
            <a:lvl1pPr>
              <a:defRPr/>
            </a:lvl1pPr>
          </a:lstStyle>
          <a:p>
            <a:r>
              <a:rPr lang="fi-FI" altLang="fi-FI" smtClean="0"/>
              <a:t>Markkinoiden juridinen toimintaympäristö kalvot 8</a:t>
            </a:r>
            <a:endParaRPr lang="en-US" altLang="fi-FI"/>
          </a:p>
        </p:txBody>
      </p:sp>
      <p:sp>
        <p:nvSpPr>
          <p:cNvPr id="9" name="Rectangle 6"/>
          <p:cNvSpPr>
            <a:spLocks noGrp="1" noChangeArrowheads="1"/>
          </p:cNvSpPr>
          <p:nvPr>
            <p:ph type="sldNum" sz="quarter" idx="12"/>
          </p:nvPr>
        </p:nvSpPr>
        <p:spPr>
          <a:ln/>
        </p:spPr>
        <p:txBody>
          <a:bodyPr/>
          <a:lstStyle>
            <a:lvl1pPr>
              <a:defRPr/>
            </a:lvl1pPr>
          </a:lstStyle>
          <a:p>
            <a:fld id="{3152C399-14D7-4FE6-9A18-82ED32E9FCE8}" type="slidenum">
              <a:rPr lang="fi-FI" altLang="fi-FI"/>
              <a:pPr/>
              <a:t>‹#›</a:t>
            </a:fld>
            <a:endParaRPr lang="fi-FI" altLang="fi-FI"/>
          </a:p>
        </p:txBody>
      </p:sp>
    </p:spTree>
    <p:extLst>
      <p:ext uri="{BB962C8B-B14F-4D97-AF65-F5344CB8AC3E}">
        <p14:creationId xmlns:p14="http://schemas.microsoft.com/office/powerpoint/2010/main" val="269551122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smtClean="0"/>
              <a:t>Muokkaa perustyyl. napsautt.</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0DD242D1-D9D2-4C8B-ADC1-E58E21CDC6EF}" type="datetime1">
              <a:rPr lang="fi-FI" smtClean="0"/>
              <a:t>15.1.2018</a:t>
            </a:fld>
            <a:endParaRPr lang="fi-FI"/>
          </a:p>
        </p:txBody>
      </p:sp>
      <p:sp>
        <p:nvSpPr>
          <p:cNvPr id="4" name="Rectangle 5"/>
          <p:cNvSpPr>
            <a:spLocks noGrp="1" noChangeArrowheads="1"/>
          </p:cNvSpPr>
          <p:nvPr>
            <p:ph type="ftr" sz="quarter" idx="11"/>
          </p:nvPr>
        </p:nvSpPr>
        <p:spPr>
          <a:ln/>
        </p:spPr>
        <p:txBody>
          <a:bodyPr/>
          <a:lstStyle>
            <a:lvl1pPr>
              <a:defRPr/>
            </a:lvl1pPr>
          </a:lstStyle>
          <a:p>
            <a:r>
              <a:rPr lang="fi-FI" altLang="fi-FI" smtClean="0"/>
              <a:t>Markkinoiden juridinen toimintaympäristö kalvot 8</a:t>
            </a:r>
            <a:endParaRPr lang="en-US" altLang="fi-FI"/>
          </a:p>
        </p:txBody>
      </p:sp>
      <p:sp>
        <p:nvSpPr>
          <p:cNvPr id="5" name="Rectangle 6"/>
          <p:cNvSpPr>
            <a:spLocks noGrp="1" noChangeArrowheads="1"/>
          </p:cNvSpPr>
          <p:nvPr>
            <p:ph type="sldNum" sz="quarter" idx="12"/>
          </p:nvPr>
        </p:nvSpPr>
        <p:spPr>
          <a:ln/>
        </p:spPr>
        <p:txBody>
          <a:bodyPr/>
          <a:lstStyle>
            <a:lvl1pPr>
              <a:defRPr/>
            </a:lvl1pPr>
          </a:lstStyle>
          <a:p>
            <a:fld id="{BDCE52D4-3F04-4A12-AB12-184E550DB83B}" type="slidenum">
              <a:rPr lang="fi-FI" altLang="fi-FI"/>
              <a:pPr/>
              <a:t>‹#›</a:t>
            </a:fld>
            <a:endParaRPr lang="fi-FI" altLang="fi-FI"/>
          </a:p>
        </p:txBody>
      </p:sp>
    </p:spTree>
    <p:extLst>
      <p:ext uri="{BB962C8B-B14F-4D97-AF65-F5344CB8AC3E}">
        <p14:creationId xmlns:p14="http://schemas.microsoft.com/office/powerpoint/2010/main" val="124173929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87A46E72-323E-4731-8E11-BC6659FCFF43}" type="datetime1">
              <a:rPr lang="fi-FI" smtClean="0"/>
              <a:t>15.1.2018</a:t>
            </a:fld>
            <a:endParaRPr lang="fi-FI"/>
          </a:p>
        </p:txBody>
      </p:sp>
      <p:sp>
        <p:nvSpPr>
          <p:cNvPr id="3" name="Rectangle 5"/>
          <p:cNvSpPr>
            <a:spLocks noGrp="1" noChangeArrowheads="1"/>
          </p:cNvSpPr>
          <p:nvPr>
            <p:ph type="ftr" sz="quarter" idx="11"/>
          </p:nvPr>
        </p:nvSpPr>
        <p:spPr>
          <a:ln/>
        </p:spPr>
        <p:txBody>
          <a:bodyPr/>
          <a:lstStyle>
            <a:lvl1pPr>
              <a:defRPr/>
            </a:lvl1pPr>
          </a:lstStyle>
          <a:p>
            <a:r>
              <a:rPr lang="fi-FI" altLang="fi-FI" smtClean="0"/>
              <a:t>Markkinoiden juridinen toimintaympäristö kalvot 8</a:t>
            </a:r>
            <a:endParaRPr lang="en-US" altLang="fi-FI"/>
          </a:p>
        </p:txBody>
      </p:sp>
      <p:sp>
        <p:nvSpPr>
          <p:cNvPr id="4" name="Rectangle 6"/>
          <p:cNvSpPr>
            <a:spLocks noGrp="1" noChangeArrowheads="1"/>
          </p:cNvSpPr>
          <p:nvPr>
            <p:ph type="sldNum" sz="quarter" idx="12"/>
          </p:nvPr>
        </p:nvSpPr>
        <p:spPr>
          <a:ln/>
        </p:spPr>
        <p:txBody>
          <a:bodyPr/>
          <a:lstStyle>
            <a:lvl1pPr>
              <a:defRPr/>
            </a:lvl1pPr>
          </a:lstStyle>
          <a:p>
            <a:fld id="{7ECE4821-52F5-4E3A-865F-49AB545B879D}" type="slidenum">
              <a:rPr lang="fi-FI" altLang="fi-FI"/>
              <a:pPr/>
              <a:t>‹#›</a:t>
            </a:fld>
            <a:endParaRPr lang="fi-FI" altLang="fi-FI"/>
          </a:p>
        </p:txBody>
      </p:sp>
    </p:spTree>
    <p:extLst>
      <p:ext uri="{BB962C8B-B14F-4D97-AF65-F5344CB8AC3E}">
        <p14:creationId xmlns:p14="http://schemas.microsoft.com/office/powerpoint/2010/main" val="2547281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fi-FI"/>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A2607856-35D1-4D46-A025-3A37ACAC3F6C}" type="datetime1">
              <a:rPr lang="fi-FI" smtClean="0"/>
              <a:t>15.1.2018</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fi-FI" smtClean="0"/>
              <a:t>Markkinoiden juridinen toimintaympäristö kalvot 8</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7E17C99-41BF-47F8-AA57-433BAC487313}" type="slidenum">
              <a:rPr lang="en-US"/>
              <a:pPr>
                <a:defRPr/>
              </a:pPr>
              <a:t>‹#›</a:t>
            </a:fld>
            <a:endParaRPr lang="en-US"/>
          </a:p>
        </p:txBody>
      </p:sp>
    </p:spTree>
    <p:extLst>
      <p:ext uri="{BB962C8B-B14F-4D97-AF65-F5344CB8AC3E}">
        <p14:creationId xmlns:p14="http://schemas.microsoft.com/office/powerpoint/2010/main" val="125179610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fi-FI" smtClean="0"/>
              <a:t>Muokkaa perustyyl. napsautt.</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Rectangle 4"/>
          <p:cNvSpPr>
            <a:spLocks noGrp="1" noChangeArrowheads="1"/>
          </p:cNvSpPr>
          <p:nvPr>
            <p:ph type="dt" sz="half" idx="10"/>
          </p:nvPr>
        </p:nvSpPr>
        <p:spPr>
          <a:ln/>
        </p:spPr>
        <p:txBody>
          <a:bodyPr/>
          <a:lstStyle>
            <a:lvl1pPr>
              <a:defRPr/>
            </a:lvl1pPr>
          </a:lstStyle>
          <a:p>
            <a:pPr>
              <a:defRPr/>
            </a:pPr>
            <a:fld id="{9570F06F-5099-4889-8A7C-E08042D7B554}" type="datetime1">
              <a:rPr lang="fi-FI" smtClean="0"/>
              <a:t>15.1.2018</a:t>
            </a:fld>
            <a:endParaRPr lang="fi-FI"/>
          </a:p>
        </p:txBody>
      </p:sp>
      <p:sp>
        <p:nvSpPr>
          <p:cNvPr id="6" name="Rectangle 5"/>
          <p:cNvSpPr>
            <a:spLocks noGrp="1" noChangeArrowheads="1"/>
          </p:cNvSpPr>
          <p:nvPr>
            <p:ph type="ftr" sz="quarter" idx="11"/>
          </p:nvPr>
        </p:nvSpPr>
        <p:spPr>
          <a:ln/>
        </p:spPr>
        <p:txBody>
          <a:bodyPr/>
          <a:lstStyle>
            <a:lvl1pPr>
              <a:defRPr/>
            </a:lvl1pPr>
          </a:lstStyle>
          <a:p>
            <a:r>
              <a:rPr lang="fi-FI" altLang="fi-FI" smtClean="0"/>
              <a:t>Markkinoiden juridinen toimintaympäristö kalvot 8</a:t>
            </a:r>
            <a:endParaRPr lang="en-US" altLang="fi-FI"/>
          </a:p>
        </p:txBody>
      </p:sp>
      <p:sp>
        <p:nvSpPr>
          <p:cNvPr id="7" name="Rectangle 6"/>
          <p:cNvSpPr>
            <a:spLocks noGrp="1" noChangeArrowheads="1"/>
          </p:cNvSpPr>
          <p:nvPr>
            <p:ph type="sldNum" sz="quarter" idx="12"/>
          </p:nvPr>
        </p:nvSpPr>
        <p:spPr>
          <a:ln/>
        </p:spPr>
        <p:txBody>
          <a:bodyPr/>
          <a:lstStyle>
            <a:lvl1pPr>
              <a:defRPr/>
            </a:lvl1pPr>
          </a:lstStyle>
          <a:p>
            <a:fld id="{77884FF6-DC51-430A-9BFD-78087D7B34C5}" type="slidenum">
              <a:rPr lang="fi-FI" altLang="fi-FI"/>
              <a:pPr/>
              <a:t>‹#›</a:t>
            </a:fld>
            <a:endParaRPr lang="fi-FI" altLang="fi-FI"/>
          </a:p>
        </p:txBody>
      </p:sp>
    </p:spTree>
    <p:extLst>
      <p:ext uri="{BB962C8B-B14F-4D97-AF65-F5344CB8AC3E}">
        <p14:creationId xmlns:p14="http://schemas.microsoft.com/office/powerpoint/2010/main" val="104838269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fi-FI" smtClean="0"/>
              <a:t>Muokkaa perustyyl. napsautt.</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i-FI" noProof="0" smtClean="0"/>
              <a:t>Lisää kuva napsauttamalla kuvaketta</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Rectangle 4"/>
          <p:cNvSpPr>
            <a:spLocks noGrp="1" noChangeArrowheads="1"/>
          </p:cNvSpPr>
          <p:nvPr>
            <p:ph type="dt" sz="half" idx="10"/>
          </p:nvPr>
        </p:nvSpPr>
        <p:spPr>
          <a:ln/>
        </p:spPr>
        <p:txBody>
          <a:bodyPr/>
          <a:lstStyle>
            <a:lvl1pPr>
              <a:defRPr/>
            </a:lvl1pPr>
          </a:lstStyle>
          <a:p>
            <a:pPr>
              <a:defRPr/>
            </a:pPr>
            <a:fld id="{62F1A469-2D8F-4C89-A96C-0000B819549F}" type="datetime1">
              <a:rPr lang="fi-FI" smtClean="0"/>
              <a:t>15.1.2018</a:t>
            </a:fld>
            <a:endParaRPr lang="fi-FI"/>
          </a:p>
        </p:txBody>
      </p:sp>
      <p:sp>
        <p:nvSpPr>
          <p:cNvPr id="6" name="Rectangle 5"/>
          <p:cNvSpPr>
            <a:spLocks noGrp="1" noChangeArrowheads="1"/>
          </p:cNvSpPr>
          <p:nvPr>
            <p:ph type="ftr" sz="quarter" idx="11"/>
          </p:nvPr>
        </p:nvSpPr>
        <p:spPr>
          <a:ln/>
        </p:spPr>
        <p:txBody>
          <a:bodyPr/>
          <a:lstStyle>
            <a:lvl1pPr>
              <a:defRPr/>
            </a:lvl1pPr>
          </a:lstStyle>
          <a:p>
            <a:r>
              <a:rPr lang="fi-FI" altLang="fi-FI" smtClean="0"/>
              <a:t>Markkinoiden juridinen toimintaympäristö kalvot 8</a:t>
            </a:r>
            <a:endParaRPr lang="en-US" altLang="fi-FI"/>
          </a:p>
        </p:txBody>
      </p:sp>
      <p:sp>
        <p:nvSpPr>
          <p:cNvPr id="7" name="Rectangle 6"/>
          <p:cNvSpPr>
            <a:spLocks noGrp="1" noChangeArrowheads="1"/>
          </p:cNvSpPr>
          <p:nvPr>
            <p:ph type="sldNum" sz="quarter" idx="12"/>
          </p:nvPr>
        </p:nvSpPr>
        <p:spPr>
          <a:ln/>
        </p:spPr>
        <p:txBody>
          <a:bodyPr/>
          <a:lstStyle>
            <a:lvl1pPr>
              <a:defRPr/>
            </a:lvl1pPr>
          </a:lstStyle>
          <a:p>
            <a:fld id="{736DB24B-53C2-4F33-8101-15BAD6E64514}" type="slidenum">
              <a:rPr lang="fi-FI" altLang="fi-FI"/>
              <a:pPr/>
              <a:t>‹#›</a:t>
            </a:fld>
            <a:endParaRPr lang="fi-FI" altLang="fi-FI"/>
          </a:p>
        </p:txBody>
      </p:sp>
    </p:spTree>
    <p:extLst>
      <p:ext uri="{BB962C8B-B14F-4D97-AF65-F5344CB8AC3E}">
        <p14:creationId xmlns:p14="http://schemas.microsoft.com/office/powerpoint/2010/main" val="313045931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smtClean="0"/>
              <a:t>Muokkaa perustyyl. napsautt.</a:t>
            </a:r>
            <a:endParaRPr lang="en-US"/>
          </a:p>
        </p:txBody>
      </p:sp>
      <p:sp>
        <p:nvSpPr>
          <p:cNvPr id="3" name="Vertical Text Placeholder 2"/>
          <p:cNvSpPr>
            <a:spLocks noGrp="1"/>
          </p:cNvSpPr>
          <p:nvPr>
            <p:ph type="body" orient="vert" idx="1"/>
          </p:nvPr>
        </p:nvSpPr>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01CEC238-9A44-46BF-B576-D72275B40F45}" type="datetime1">
              <a:rPr lang="fi-FI" smtClean="0"/>
              <a:t>15.1.2018</a:t>
            </a:fld>
            <a:endParaRPr lang="fi-FI"/>
          </a:p>
        </p:txBody>
      </p:sp>
      <p:sp>
        <p:nvSpPr>
          <p:cNvPr id="5" name="Rectangle 5"/>
          <p:cNvSpPr>
            <a:spLocks noGrp="1" noChangeArrowheads="1"/>
          </p:cNvSpPr>
          <p:nvPr>
            <p:ph type="ftr" sz="quarter" idx="11"/>
          </p:nvPr>
        </p:nvSpPr>
        <p:spPr>
          <a:ln/>
        </p:spPr>
        <p:txBody>
          <a:bodyPr/>
          <a:lstStyle>
            <a:lvl1pPr>
              <a:defRPr/>
            </a:lvl1pPr>
          </a:lstStyle>
          <a:p>
            <a:r>
              <a:rPr lang="fi-FI" altLang="fi-FI" smtClean="0"/>
              <a:t>Markkinoiden juridinen toimintaympäristö kalvot 8</a:t>
            </a:r>
            <a:endParaRPr lang="en-US" altLang="fi-FI"/>
          </a:p>
        </p:txBody>
      </p:sp>
      <p:sp>
        <p:nvSpPr>
          <p:cNvPr id="6" name="Rectangle 6"/>
          <p:cNvSpPr>
            <a:spLocks noGrp="1" noChangeArrowheads="1"/>
          </p:cNvSpPr>
          <p:nvPr>
            <p:ph type="sldNum" sz="quarter" idx="12"/>
          </p:nvPr>
        </p:nvSpPr>
        <p:spPr>
          <a:ln/>
        </p:spPr>
        <p:txBody>
          <a:bodyPr/>
          <a:lstStyle>
            <a:lvl1pPr>
              <a:defRPr/>
            </a:lvl1pPr>
          </a:lstStyle>
          <a:p>
            <a:fld id="{95F7032C-0F73-40EA-83F2-67BB30EA0DF3}" type="slidenum">
              <a:rPr lang="fi-FI" altLang="fi-FI"/>
              <a:pPr/>
              <a:t>‹#›</a:t>
            </a:fld>
            <a:endParaRPr lang="fi-FI" altLang="fi-FI"/>
          </a:p>
        </p:txBody>
      </p:sp>
    </p:spTree>
    <p:extLst>
      <p:ext uri="{BB962C8B-B14F-4D97-AF65-F5344CB8AC3E}">
        <p14:creationId xmlns:p14="http://schemas.microsoft.com/office/powerpoint/2010/main" val="397052230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1138" y="488950"/>
            <a:ext cx="1995487" cy="5229225"/>
          </a:xfrm>
        </p:spPr>
        <p:txBody>
          <a:bodyPr vert="eaVert"/>
          <a:lstStyle/>
          <a:p>
            <a:r>
              <a:rPr lang="fi-FI" smtClean="0"/>
              <a:t>Muokkaa perustyyl. napsautt.</a:t>
            </a:r>
            <a:endParaRPr lang="en-US"/>
          </a:p>
        </p:txBody>
      </p:sp>
      <p:sp>
        <p:nvSpPr>
          <p:cNvPr id="3" name="Vertical Text Placeholder 2"/>
          <p:cNvSpPr>
            <a:spLocks noGrp="1"/>
          </p:cNvSpPr>
          <p:nvPr>
            <p:ph type="body" orient="vert" idx="1"/>
          </p:nvPr>
        </p:nvSpPr>
        <p:spPr>
          <a:xfrm>
            <a:off x="571500" y="488950"/>
            <a:ext cx="5837238" cy="5229225"/>
          </a:xfrm>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52B76483-19B6-4C40-971F-350DC8A272B5}" type="datetime1">
              <a:rPr lang="fi-FI" smtClean="0"/>
              <a:t>15.1.2018</a:t>
            </a:fld>
            <a:endParaRPr lang="fi-FI"/>
          </a:p>
        </p:txBody>
      </p:sp>
      <p:sp>
        <p:nvSpPr>
          <p:cNvPr id="5" name="Rectangle 5"/>
          <p:cNvSpPr>
            <a:spLocks noGrp="1" noChangeArrowheads="1"/>
          </p:cNvSpPr>
          <p:nvPr>
            <p:ph type="ftr" sz="quarter" idx="11"/>
          </p:nvPr>
        </p:nvSpPr>
        <p:spPr>
          <a:ln/>
        </p:spPr>
        <p:txBody>
          <a:bodyPr/>
          <a:lstStyle>
            <a:lvl1pPr>
              <a:defRPr/>
            </a:lvl1pPr>
          </a:lstStyle>
          <a:p>
            <a:r>
              <a:rPr lang="fi-FI" altLang="fi-FI" smtClean="0"/>
              <a:t>Markkinoiden juridinen toimintaympäristö kalvot 8</a:t>
            </a:r>
            <a:endParaRPr lang="en-US" altLang="fi-FI"/>
          </a:p>
        </p:txBody>
      </p:sp>
      <p:sp>
        <p:nvSpPr>
          <p:cNvPr id="6" name="Rectangle 6"/>
          <p:cNvSpPr>
            <a:spLocks noGrp="1" noChangeArrowheads="1"/>
          </p:cNvSpPr>
          <p:nvPr>
            <p:ph type="sldNum" sz="quarter" idx="12"/>
          </p:nvPr>
        </p:nvSpPr>
        <p:spPr>
          <a:ln/>
        </p:spPr>
        <p:txBody>
          <a:bodyPr/>
          <a:lstStyle>
            <a:lvl1pPr>
              <a:defRPr/>
            </a:lvl1pPr>
          </a:lstStyle>
          <a:p>
            <a:fld id="{BE169ACE-94FD-4F3B-BD3A-1EA266672048}" type="slidenum">
              <a:rPr lang="fi-FI" altLang="fi-FI"/>
              <a:pPr/>
              <a:t>‹#›</a:t>
            </a:fld>
            <a:endParaRPr lang="fi-FI" altLang="fi-FI"/>
          </a:p>
        </p:txBody>
      </p:sp>
    </p:spTree>
    <p:extLst>
      <p:ext uri="{BB962C8B-B14F-4D97-AF65-F5344CB8AC3E}">
        <p14:creationId xmlns:p14="http://schemas.microsoft.com/office/powerpoint/2010/main" val="429325056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Otsikkodia">
    <p:spTree>
      <p:nvGrpSpPr>
        <p:cNvPr id="1" name=""/>
        <p:cNvGrpSpPr/>
        <p:nvPr/>
      </p:nvGrpSpPr>
      <p:grpSpPr>
        <a:xfrm>
          <a:off x="0" y="0"/>
          <a:ext cx="0" cy="0"/>
          <a:chOff x="0" y="0"/>
          <a:chExt cx="0" cy="0"/>
        </a:xfrm>
      </p:grpSpPr>
      <p:sp>
        <p:nvSpPr>
          <p:cNvPr id="4" name="Rectangle 7"/>
          <p:cNvSpPr>
            <a:spLocks noChangeArrowheads="1"/>
          </p:cNvSpPr>
          <p:nvPr/>
        </p:nvSpPr>
        <p:spPr bwMode="auto">
          <a:xfrm>
            <a:off x="406400" y="1712913"/>
            <a:ext cx="8324850" cy="3919537"/>
          </a:xfrm>
          <a:prstGeom prst="rect">
            <a:avLst/>
          </a:prstGeom>
          <a:solidFill>
            <a:srgbClr val="0065BD"/>
          </a:solidFill>
          <a:ln w="9525">
            <a:noFill/>
            <a:miter lim="800000"/>
            <a:headEnd/>
            <a:tailEnd/>
          </a:ln>
          <a:effectLst/>
        </p:spPr>
        <p:txBody>
          <a:bodyPr wrap="none" anchor="ctr"/>
          <a:lstStyle/>
          <a:p>
            <a:pPr algn="ctr" fontAlgn="base">
              <a:spcBef>
                <a:spcPct val="0"/>
              </a:spcBef>
              <a:spcAft>
                <a:spcPct val="0"/>
              </a:spcAft>
              <a:defRPr/>
            </a:pPr>
            <a:endParaRPr lang="en-US">
              <a:solidFill>
                <a:srgbClr val="000000"/>
              </a:solidFill>
            </a:endParaRPr>
          </a:p>
        </p:txBody>
      </p:sp>
      <p:pic>
        <p:nvPicPr>
          <p:cNvPr id="5" name="Picture 9" descr="aalto_HSE_fi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120900" cy="163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571500" y="1770063"/>
            <a:ext cx="7769225" cy="1331912"/>
          </a:xfrm>
        </p:spPr>
        <p:txBody>
          <a:bodyPr/>
          <a:lstStyle>
            <a:lvl1pPr>
              <a:defRPr sz="4000">
                <a:solidFill>
                  <a:schemeClr val="bg1"/>
                </a:solidFill>
              </a:defRPr>
            </a:lvl1pPr>
          </a:lstStyle>
          <a:p>
            <a:r>
              <a:rPr lang="fi-FI" smtClean="0"/>
              <a:t>Muokkaa perustyyl. napsautt.</a:t>
            </a:r>
            <a:endParaRPr lang="fi-FI"/>
          </a:p>
        </p:txBody>
      </p:sp>
      <p:sp>
        <p:nvSpPr>
          <p:cNvPr id="3075" name="Rectangle 3"/>
          <p:cNvSpPr>
            <a:spLocks noGrp="1" noChangeArrowheads="1"/>
          </p:cNvSpPr>
          <p:nvPr>
            <p:ph type="subTitle" idx="1"/>
          </p:nvPr>
        </p:nvSpPr>
        <p:spPr>
          <a:xfrm>
            <a:off x="571500" y="3141663"/>
            <a:ext cx="6283325" cy="2339975"/>
          </a:xfrm>
        </p:spPr>
        <p:txBody>
          <a:bodyPr/>
          <a:lstStyle>
            <a:lvl1pPr marL="0" indent="0">
              <a:buFontTx/>
              <a:buNone/>
              <a:defRPr>
                <a:solidFill>
                  <a:schemeClr val="bg1"/>
                </a:solidFill>
                <a:latin typeface="Georgia" pitchFamily="18" charset="0"/>
              </a:defRPr>
            </a:lvl1pPr>
          </a:lstStyle>
          <a:p>
            <a:r>
              <a:rPr lang="fi-FI" smtClean="0"/>
              <a:t>Muokkaa alaotsikon perustyyliä napsautt.</a:t>
            </a:r>
            <a:endParaRPr lang="fi-FI"/>
          </a:p>
        </p:txBody>
      </p:sp>
      <p:sp>
        <p:nvSpPr>
          <p:cNvPr id="6" name="Rectangle 4"/>
          <p:cNvSpPr>
            <a:spLocks noGrp="1" noChangeArrowheads="1"/>
          </p:cNvSpPr>
          <p:nvPr>
            <p:ph type="dt" sz="half" idx="10"/>
          </p:nvPr>
        </p:nvSpPr>
        <p:spPr>
          <a:xfrm>
            <a:off x="2860675" y="5959475"/>
            <a:ext cx="2025650" cy="176213"/>
          </a:xfrm>
        </p:spPr>
        <p:txBody>
          <a:bodyPr/>
          <a:lstStyle>
            <a:lvl1pPr>
              <a:defRPr sz="1200">
                <a:solidFill>
                  <a:srgbClr val="928B81"/>
                </a:solidFill>
              </a:defRPr>
            </a:lvl1pPr>
          </a:lstStyle>
          <a:p>
            <a:pPr>
              <a:defRPr/>
            </a:pPr>
            <a:fld id="{69D742B4-F2BA-4A43-90C6-0731EB342984}" type="datetime1">
              <a:rPr lang="fi-FI" smtClean="0"/>
              <a:t>15.1.2018</a:t>
            </a:fld>
            <a:endParaRPr lang="fi-FI"/>
          </a:p>
        </p:txBody>
      </p:sp>
    </p:spTree>
    <p:extLst>
      <p:ext uri="{BB962C8B-B14F-4D97-AF65-F5344CB8AC3E}">
        <p14:creationId xmlns:p14="http://schemas.microsoft.com/office/powerpoint/2010/main" val="57069957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smtClean="0"/>
              <a:t>Muokkaa perustyyl. napsautt.</a:t>
            </a:r>
            <a:endParaRPr lang="en-US"/>
          </a:p>
        </p:txBody>
      </p:sp>
      <p:sp>
        <p:nvSpPr>
          <p:cNvPr id="3" name="Content Placeholder 2"/>
          <p:cNvSpPr>
            <a:spLocks noGrp="1"/>
          </p:cNvSpPr>
          <p:nvPr>
            <p:ph idx="1"/>
          </p:nvPr>
        </p:nvSpPr>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CD42E58A-C85B-46C9-8062-846D536BC6BE}" type="datetime1">
              <a:rPr lang="fi-FI" smtClean="0"/>
              <a:t>15.1.2018</a:t>
            </a:fld>
            <a:endParaRPr lang="fi-FI"/>
          </a:p>
        </p:txBody>
      </p:sp>
      <p:sp>
        <p:nvSpPr>
          <p:cNvPr id="5" name="Rectangle 5"/>
          <p:cNvSpPr>
            <a:spLocks noGrp="1" noChangeArrowheads="1"/>
          </p:cNvSpPr>
          <p:nvPr>
            <p:ph type="ftr" sz="quarter" idx="11"/>
          </p:nvPr>
        </p:nvSpPr>
        <p:spPr>
          <a:ln/>
        </p:spPr>
        <p:txBody>
          <a:bodyPr/>
          <a:lstStyle>
            <a:lvl1pPr>
              <a:defRPr/>
            </a:lvl1pPr>
          </a:lstStyle>
          <a:p>
            <a:r>
              <a:rPr lang="fi-FI" altLang="fi-FI" smtClean="0"/>
              <a:t>Markkinoiden juridinen toimintaympäristö kalvot 8</a:t>
            </a:r>
            <a:endParaRPr lang="en-US" altLang="fi-FI"/>
          </a:p>
        </p:txBody>
      </p:sp>
      <p:sp>
        <p:nvSpPr>
          <p:cNvPr id="6" name="Rectangle 6"/>
          <p:cNvSpPr>
            <a:spLocks noGrp="1" noChangeArrowheads="1"/>
          </p:cNvSpPr>
          <p:nvPr>
            <p:ph type="sldNum" sz="quarter" idx="12"/>
          </p:nvPr>
        </p:nvSpPr>
        <p:spPr>
          <a:ln/>
        </p:spPr>
        <p:txBody>
          <a:bodyPr/>
          <a:lstStyle>
            <a:lvl1pPr>
              <a:defRPr/>
            </a:lvl1pPr>
          </a:lstStyle>
          <a:p>
            <a:fld id="{B56B4EFF-CECD-4FC3-A340-529651281650}" type="slidenum">
              <a:rPr lang="fi-FI" altLang="fi-FI"/>
              <a:pPr/>
              <a:t>‹#›</a:t>
            </a:fld>
            <a:endParaRPr lang="fi-FI" altLang="fi-FI"/>
          </a:p>
        </p:txBody>
      </p:sp>
    </p:spTree>
    <p:extLst>
      <p:ext uri="{BB962C8B-B14F-4D97-AF65-F5344CB8AC3E}">
        <p14:creationId xmlns:p14="http://schemas.microsoft.com/office/powerpoint/2010/main" val="329175499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fi-FI" smtClean="0"/>
              <a:t>Muokkaa perustyyl. napsautt.</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i-FI" smtClean="0"/>
              <a:t>Muokkaa tekstin perustyylejä napsauttamalla</a:t>
            </a:r>
          </a:p>
        </p:txBody>
      </p:sp>
      <p:sp>
        <p:nvSpPr>
          <p:cNvPr id="4" name="Rectangle 4"/>
          <p:cNvSpPr>
            <a:spLocks noGrp="1" noChangeArrowheads="1"/>
          </p:cNvSpPr>
          <p:nvPr>
            <p:ph type="dt" sz="half" idx="10"/>
          </p:nvPr>
        </p:nvSpPr>
        <p:spPr>
          <a:ln/>
        </p:spPr>
        <p:txBody>
          <a:bodyPr/>
          <a:lstStyle>
            <a:lvl1pPr>
              <a:defRPr/>
            </a:lvl1pPr>
          </a:lstStyle>
          <a:p>
            <a:pPr>
              <a:defRPr/>
            </a:pPr>
            <a:fld id="{14267D12-611E-43FF-9EC9-7EEEC3DAE6FE}" type="datetime1">
              <a:rPr lang="fi-FI" smtClean="0"/>
              <a:t>15.1.2018</a:t>
            </a:fld>
            <a:endParaRPr lang="fi-FI"/>
          </a:p>
        </p:txBody>
      </p:sp>
      <p:sp>
        <p:nvSpPr>
          <p:cNvPr id="5" name="Rectangle 5"/>
          <p:cNvSpPr>
            <a:spLocks noGrp="1" noChangeArrowheads="1"/>
          </p:cNvSpPr>
          <p:nvPr>
            <p:ph type="ftr" sz="quarter" idx="11"/>
          </p:nvPr>
        </p:nvSpPr>
        <p:spPr>
          <a:ln/>
        </p:spPr>
        <p:txBody>
          <a:bodyPr/>
          <a:lstStyle>
            <a:lvl1pPr>
              <a:defRPr/>
            </a:lvl1pPr>
          </a:lstStyle>
          <a:p>
            <a:r>
              <a:rPr lang="fi-FI" altLang="fi-FI" smtClean="0"/>
              <a:t>Markkinoiden juridinen toimintaympäristö kalvot 8</a:t>
            </a:r>
            <a:endParaRPr lang="en-US" altLang="fi-FI"/>
          </a:p>
        </p:txBody>
      </p:sp>
      <p:sp>
        <p:nvSpPr>
          <p:cNvPr id="6" name="Rectangle 6"/>
          <p:cNvSpPr>
            <a:spLocks noGrp="1" noChangeArrowheads="1"/>
          </p:cNvSpPr>
          <p:nvPr>
            <p:ph type="sldNum" sz="quarter" idx="12"/>
          </p:nvPr>
        </p:nvSpPr>
        <p:spPr>
          <a:ln/>
        </p:spPr>
        <p:txBody>
          <a:bodyPr/>
          <a:lstStyle>
            <a:lvl1pPr>
              <a:defRPr/>
            </a:lvl1pPr>
          </a:lstStyle>
          <a:p>
            <a:fld id="{A6719024-BB30-4DB3-8A90-B9A00E559007}" type="slidenum">
              <a:rPr lang="fi-FI" altLang="fi-FI"/>
              <a:pPr/>
              <a:t>‹#›</a:t>
            </a:fld>
            <a:endParaRPr lang="fi-FI" altLang="fi-FI"/>
          </a:p>
        </p:txBody>
      </p:sp>
    </p:spTree>
    <p:extLst>
      <p:ext uri="{BB962C8B-B14F-4D97-AF65-F5344CB8AC3E}">
        <p14:creationId xmlns:p14="http://schemas.microsoft.com/office/powerpoint/2010/main" val="120986513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smtClean="0"/>
              <a:t>Muokkaa perustyyl. napsautt.</a:t>
            </a:r>
            <a:endParaRPr lang="en-US"/>
          </a:p>
        </p:txBody>
      </p:sp>
      <p:sp>
        <p:nvSpPr>
          <p:cNvPr id="3" name="Content Placeholder 2"/>
          <p:cNvSpPr>
            <a:spLocks noGrp="1"/>
          </p:cNvSpPr>
          <p:nvPr>
            <p:ph sz="half" idx="1"/>
          </p:nvPr>
        </p:nvSpPr>
        <p:spPr>
          <a:xfrm>
            <a:off x="571500" y="1582738"/>
            <a:ext cx="3916363" cy="4135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a:p>
        </p:txBody>
      </p:sp>
      <p:sp>
        <p:nvSpPr>
          <p:cNvPr id="4" name="Content Placeholder 3"/>
          <p:cNvSpPr>
            <a:spLocks noGrp="1"/>
          </p:cNvSpPr>
          <p:nvPr>
            <p:ph sz="half" idx="2"/>
          </p:nvPr>
        </p:nvSpPr>
        <p:spPr>
          <a:xfrm>
            <a:off x="4640263" y="1582738"/>
            <a:ext cx="3916362" cy="4135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2FE251C4-4DD5-48F9-8D5A-D6B75B186E2E}" type="datetime1">
              <a:rPr lang="fi-FI" smtClean="0"/>
              <a:t>15.1.2018</a:t>
            </a:fld>
            <a:endParaRPr lang="fi-FI"/>
          </a:p>
        </p:txBody>
      </p:sp>
      <p:sp>
        <p:nvSpPr>
          <p:cNvPr id="6" name="Rectangle 5"/>
          <p:cNvSpPr>
            <a:spLocks noGrp="1" noChangeArrowheads="1"/>
          </p:cNvSpPr>
          <p:nvPr>
            <p:ph type="ftr" sz="quarter" idx="11"/>
          </p:nvPr>
        </p:nvSpPr>
        <p:spPr>
          <a:ln/>
        </p:spPr>
        <p:txBody>
          <a:bodyPr/>
          <a:lstStyle>
            <a:lvl1pPr>
              <a:defRPr/>
            </a:lvl1pPr>
          </a:lstStyle>
          <a:p>
            <a:r>
              <a:rPr lang="fi-FI" altLang="fi-FI" smtClean="0"/>
              <a:t>Markkinoiden juridinen toimintaympäristö kalvot 8</a:t>
            </a:r>
            <a:endParaRPr lang="en-US" altLang="fi-FI"/>
          </a:p>
        </p:txBody>
      </p:sp>
      <p:sp>
        <p:nvSpPr>
          <p:cNvPr id="7" name="Rectangle 6"/>
          <p:cNvSpPr>
            <a:spLocks noGrp="1" noChangeArrowheads="1"/>
          </p:cNvSpPr>
          <p:nvPr>
            <p:ph type="sldNum" sz="quarter" idx="12"/>
          </p:nvPr>
        </p:nvSpPr>
        <p:spPr>
          <a:ln/>
        </p:spPr>
        <p:txBody>
          <a:bodyPr/>
          <a:lstStyle>
            <a:lvl1pPr>
              <a:defRPr/>
            </a:lvl1pPr>
          </a:lstStyle>
          <a:p>
            <a:fld id="{6B3946AB-BA91-4C28-A349-50ED31D365B7}" type="slidenum">
              <a:rPr lang="fi-FI" altLang="fi-FI"/>
              <a:pPr/>
              <a:t>‹#›</a:t>
            </a:fld>
            <a:endParaRPr lang="fi-FI" altLang="fi-FI"/>
          </a:p>
        </p:txBody>
      </p:sp>
    </p:spTree>
    <p:extLst>
      <p:ext uri="{BB962C8B-B14F-4D97-AF65-F5344CB8AC3E}">
        <p14:creationId xmlns:p14="http://schemas.microsoft.com/office/powerpoint/2010/main" val="272212199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fi-FI" smtClean="0"/>
              <a:t>Muokkaa perustyyl. napsautt.</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2A40FE76-2086-475B-B15A-A46A8E0F7677}" type="datetime1">
              <a:rPr lang="fi-FI" smtClean="0"/>
              <a:t>15.1.2018</a:t>
            </a:fld>
            <a:endParaRPr lang="fi-FI"/>
          </a:p>
        </p:txBody>
      </p:sp>
      <p:sp>
        <p:nvSpPr>
          <p:cNvPr id="8" name="Rectangle 5"/>
          <p:cNvSpPr>
            <a:spLocks noGrp="1" noChangeArrowheads="1"/>
          </p:cNvSpPr>
          <p:nvPr>
            <p:ph type="ftr" sz="quarter" idx="11"/>
          </p:nvPr>
        </p:nvSpPr>
        <p:spPr>
          <a:ln/>
        </p:spPr>
        <p:txBody>
          <a:bodyPr/>
          <a:lstStyle>
            <a:lvl1pPr>
              <a:defRPr/>
            </a:lvl1pPr>
          </a:lstStyle>
          <a:p>
            <a:r>
              <a:rPr lang="fi-FI" altLang="fi-FI" smtClean="0"/>
              <a:t>Markkinoiden juridinen toimintaympäristö kalvot 8</a:t>
            </a:r>
            <a:endParaRPr lang="en-US" altLang="fi-FI"/>
          </a:p>
        </p:txBody>
      </p:sp>
      <p:sp>
        <p:nvSpPr>
          <p:cNvPr id="9" name="Rectangle 6"/>
          <p:cNvSpPr>
            <a:spLocks noGrp="1" noChangeArrowheads="1"/>
          </p:cNvSpPr>
          <p:nvPr>
            <p:ph type="sldNum" sz="quarter" idx="12"/>
          </p:nvPr>
        </p:nvSpPr>
        <p:spPr>
          <a:ln/>
        </p:spPr>
        <p:txBody>
          <a:bodyPr/>
          <a:lstStyle>
            <a:lvl1pPr>
              <a:defRPr/>
            </a:lvl1pPr>
          </a:lstStyle>
          <a:p>
            <a:fld id="{3152C399-14D7-4FE6-9A18-82ED32E9FCE8}" type="slidenum">
              <a:rPr lang="fi-FI" altLang="fi-FI"/>
              <a:pPr/>
              <a:t>‹#›</a:t>
            </a:fld>
            <a:endParaRPr lang="fi-FI" altLang="fi-FI"/>
          </a:p>
        </p:txBody>
      </p:sp>
    </p:spTree>
    <p:extLst>
      <p:ext uri="{BB962C8B-B14F-4D97-AF65-F5344CB8AC3E}">
        <p14:creationId xmlns:p14="http://schemas.microsoft.com/office/powerpoint/2010/main" val="285572906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smtClean="0"/>
              <a:t>Muokkaa perustyyl. napsautt.</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4C2F19E0-A603-4C20-A07D-95389F9AF2A0}" type="datetime1">
              <a:rPr lang="fi-FI" smtClean="0"/>
              <a:t>15.1.2018</a:t>
            </a:fld>
            <a:endParaRPr lang="fi-FI"/>
          </a:p>
        </p:txBody>
      </p:sp>
      <p:sp>
        <p:nvSpPr>
          <p:cNvPr id="4" name="Rectangle 5"/>
          <p:cNvSpPr>
            <a:spLocks noGrp="1" noChangeArrowheads="1"/>
          </p:cNvSpPr>
          <p:nvPr>
            <p:ph type="ftr" sz="quarter" idx="11"/>
          </p:nvPr>
        </p:nvSpPr>
        <p:spPr>
          <a:ln/>
        </p:spPr>
        <p:txBody>
          <a:bodyPr/>
          <a:lstStyle>
            <a:lvl1pPr>
              <a:defRPr/>
            </a:lvl1pPr>
          </a:lstStyle>
          <a:p>
            <a:r>
              <a:rPr lang="fi-FI" altLang="fi-FI" smtClean="0"/>
              <a:t>Markkinoiden juridinen toimintaympäristö kalvot 8</a:t>
            </a:r>
            <a:endParaRPr lang="en-US" altLang="fi-FI"/>
          </a:p>
        </p:txBody>
      </p:sp>
      <p:sp>
        <p:nvSpPr>
          <p:cNvPr id="5" name="Rectangle 6"/>
          <p:cNvSpPr>
            <a:spLocks noGrp="1" noChangeArrowheads="1"/>
          </p:cNvSpPr>
          <p:nvPr>
            <p:ph type="sldNum" sz="quarter" idx="12"/>
          </p:nvPr>
        </p:nvSpPr>
        <p:spPr>
          <a:ln/>
        </p:spPr>
        <p:txBody>
          <a:bodyPr/>
          <a:lstStyle>
            <a:lvl1pPr>
              <a:defRPr/>
            </a:lvl1pPr>
          </a:lstStyle>
          <a:p>
            <a:fld id="{BDCE52D4-3F04-4A12-AB12-184E550DB83B}" type="slidenum">
              <a:rPr lang="fi-FI" altLang="fi-FI"/>
              <a:pPr/>
              <a:t>‹#›</a:t>
            </a:fld>
            <a:endParaRPr lang="fi-FI" altLang="fi-FI"/>
          </a:p>
        </p:txBody>
      </p:sp>
    </p:spTree>
    <p:extLst>
      <p:ext uri="{BB962C8B-B14F-4D97-AF65-F5344CB8AC3E}">
        <p14:creationId xmlns:p14="http://schemas.microsoft.com/office/powerpoint/2010/main" val="13599140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Content Placeholder 2"/>
          <p:cNvSpPr>
            <a:spLocks noGrp="1"/>
          </p:cNvSpPr>
          <p:nvPr>
            <p:ph sz="half" idx="1"/>
          </p:nvPr>
        </p:nvSpPr>
        <p:spPr>
          <a:xfrm>
            <a:off x="571500" y="1582738"/>
            <a:ext cx="3916363" cy="4135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Content Placeholder 3"/>
          <p:cNvSpPr>
            <a:spLocks noGrp="1"/>
          </p:cNvSpPr>
          <p:nvPr>
            <p:ph sz="half" idx="2"/>
          </p:nvPr>
        </p:nvSpPr>
        <p:spPr>
          <a:xfrm>
            <a:off x="4640263" y="1582738"/>
            <a:ext cx="3916362" cy="4135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5" name="Rectangle 4"/>
          <p:cNvSpPr>
            <a:spLocks noGrp="1" noChangeArrowheads="1"/>
          </p:cNvSpPr>
          <p:nvPr>
            <p:ph type="dt" sz="half" idx="10"/>
          </p:nvPr>
        </p:nvSpPr>
        <p:spPr>
          <a:ln/>
        </p:spPr>
        <p:txBody>
          <a:bodyPr/>
          <a:lstStyle>
            <a:lvl1pPr>
              <a:defRPr/>
            </a:lvl1pPr>
          </a:lstStyle>
          <a:p>
            <a:pPr>
              <a:defRPr/>
            </a:pPr>
            <a:fld id="{D15F01E4-B40D-427B-BF08-EB327AD6EEA1}" type="datetime1">
              <a:rPr lang="fi-FI" smtClean="0"/>
              <a:t>15.1.2018</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fi-FI" smtClean="0"/>
              <a:t>Markkinoiden juridinen toimintaympäristö kalvot 8</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9950A66-03DA-462E-89FE-4B3CFF76DD65}" type="slidenum">
              <a:rPr lang="en-US"/>
              <a:pPr>
                <a:defRPr/>
              </a:pPr>
              <a:t>‹#›</a:t>
            </a:fld>
            <a:endParaRPr lang="en-US"/>
          </a:p>
        </p:txBody>
      </p:sp>
    </p:spTree>
    <p:extLst>
      <p:ext uri="{BB962C8B-B14F-4D97-AF65-F5344CB8AC3E}">
        <p14:creationId xmlns:p14="http://schemas.microsoft.com/office/powerpoint/2010/main" val="28957571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5C0E112F-A323-40F4-90B2-F6C6DF4CF2DB}" type="datetime1">
              <a:rPr lang="fi-FI" smtClean="0"/>
              <a:t>15.1.2018</a:t>
            </a:fld>
            <a:endParaRPr lang="fi-FI"/>
          </a:p>
        </p:txBody>
      </p:sp>
      <p:sp>
        <p:nvSpPr>
          <p:cNvPr id="3" name="Rectangle 5"/>
          <p:cNvSpPr>
            <a:spLocks noGrp="1" noChangeArrowheads="1"/>
          </p:cNvSpPr>
          <p:nvPr>
            <p:ph type="ftr" sz="quarter" idx="11"/>
          </p:nvPr>
        </p:nvSpPr>
        <p:spPr>
          <a:ln/>
        </p:spPr>
        <p:txBody>
          <a:bodyPr/>
          <a:lstStyle>
            <a:lvl1pPr>
              <a:defRPr/>
            </a:lvl1pPr>
          </a:lstStyle>
          <a:p>
            <a:r>
              <a:rPr lang="fi-FI" altLang="fi-FI" smtClean="0"/>
              <a:t>Markkinoiden juridinen toimintaympäristö kalvot 8</a:t>
            </a:r>
            <a:endParaRPr lang="en-US" altLang="fi-FI"/>
          </a:p>
        </p:txBody>
      </p:sp>
      <p:sp>
        <p:nvSpPr>
          <p:cNvPr id="4" name="Rectangle 6"/>
          <p:cNvSpPr>
            <a:spLocks noGrp="1" noChangeArrowheads="1"/>
          </p:cNvSpPr>
          <p:nvPr>
            <p:ph type="sldNum" sz="quarter" idx="12"/>
          </p:nvPr>
        </p:nvSpPr>
        <p:spPr>
          <a:ln/>
        </p:spPr>
        <p:txBody>
          <a:bodyPr/>
          <a:lstStyle>
            <a:lvl1pPr>
              <a:defRPr/>
            </a:lvl1pPr>
          </a:lstStyle>
          <a:p>
            <a:fld id="{7ECE4821-52F5-4E3A-865F-49AB545B879D}" type="slidenum">
              <a:rPr lang="fi-FI" altLang="fi-FI"/>
              <a:pPr/>
              <a:t>‹#›</a:t>
            </a:fld>
            <a:endParaRPr lang="fi-FI" altLang="fi-FI"/>
          </a:p>
        </p:txBody>
      </p:sp>
    </p:spTree>
    <p:extLst>
      <p:ext uri="{BB962C8B-B14F-4D97-AF65-F5344CB8AC3E}">
        <p14:creationId xmlns:p14="http://schemas.microsoft.com/office/powerpoint/2010/main" val="304063005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fi-FI" smtClean="0"/>
              <a:t>Muokkaa perustyyl. napsautt.</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Rectangle 4"/>
          <p:cNvSpPr>
            <a:spLocks noGrp="1" noChangeArrowheads="1"/>
          </p:cNvSpPr>
          <p:nvPr>
            <p:ph type="dt" sz="half" idx="10"/>
          </p:nvPr>
        </p:nvSpPr>
        <p:spPr>
          <a:ln/>
        </p:spPr>
        <p:txBody>
          <a:bodyPr/>
          <a:lstStyle>
            <a:lvl1pPr>
              <a:defRPr/>
            </a:lvl1pPr>
          </a:lstStyle>
          <a:p>
            <a:pPr>
              <a:defRPr/>
            </a:pPr>
            <a:fld id="{71D63BB7-4B01-438A-8EF1-A8BFA23909DD}" type="datetime1">
              <a:rPr lang="fi-FI" smtClean="0"/>
              <a:t>15.1.2018</a:t>
            </a:fld>
            <a:endParaRPr lang="fi-FI"/>
          </a:p>
        </p:txBody>
      </p:sp>
      <p:sp>
        <p:nvSpPr>
          <p:cNvPr id="6" name="Rectangle 5"/>
          <p:cNvSpPr>
            <a:spLocks noGrp="1" noChangeArrowheads="1"/>
          </p:cNvSpPr>
          <p:nvPr>
            <p:ph type="ftr" sz="quarter" idx="11"/>
          </p:nvPr>
        </p:nvSpPr>
        <p:spPr>
          <a:ln/>
        </p:spPr>
        <p:txBody>
          <a:bodyPr/>
          <a:lstStyle>
            <a:lvl1pPr>
              <a:defRPr/>
            </a:lvl1pPr>
          </a:lstStyle>
          <a:p>
            <a:r>
              <a:rPr lang="fi-FI" altLang="fi-FI" smtClean="0"/>
              <a:t>Markkinoiden juridinen toimintaympäristö kalvot 8</a:t>
            </a:r>
            <a:endParaRPr lang="en-US" altLang="fi-FI"/>
          </a:p>
        </p:txBody>
      </p:sp>
      <p:sp>
        <p:nvSpPr>
          <p:cNvPr id="7" name="Rectangle 6"/>
          <p:cNvSpPr>
            <a:spLocks noGrp="1" noChangeArrowheads="1"/>
          </p:cNvSpPr>
          <p:nvPr>
            <p:ph type="sldNum" sz="quarter" idx="12"/>
          </p:nvPr>
        </p:nvSpPr>
        <p:spPr>
          <a:ln/>
        </p:spPr>
        <p:txBody>
          <a:bodyPr/>
          <a:lstStyle>
            <a:lvl1pPr>
              <a:defRPr/>
            </a:lvl1pPr>
          </a:lstStyle>
          <a:p>
            <a:fld id="{77884FF6-DC51-430A-9BFD-78087D7B34C5}" type="slidenum">
              <a:rPr lang="fi-FI" altLang="fi-FI"/>
              <a:pPr/>
              <a:t>‹#›</a:t>
            </a:fld>
            <a:endParaRPr lang="fi-FI" altLang="fi-FI"/>
          </a:p>
        </p:txBody>
      </p:sp>
    </p:spTree>
    <p:extLst>
      <p:ext uri="{BB962C8B-B14F-4D97-AF65-F5344CB8AC3E}">
        <p14:creationId xmlns:p14="http://schemas.microsoft.com/office/powerpoint/2010/main" val="105230755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fi-FI" smtClean="0"/>
              <a:t>Muokkaa perustyyl. napsautt.</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i-FI" noProof="0" smtClean="0"/>
              <a:t>Lisää kuva napsauttamalla kuvaketta</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Rectangle 4"/>
          <p:cNvSpPr>
            <a:spLocks noGrp="1" noChangeArrowheads="1"/>
          </p:cNvSpPr>
          <p:nvPr>
            <p:ph type="dt" sz="half" idx="10"/>
          </p:nvPr>
        </p:nvSpPr>
        <p:spPr>
          <a:ln/>
        </p:spPr>
        <p:txBody>
          <a:bodyPr/>
          <a:lstStyle>
            <a:lvl1pPr>
              <a:defRPr/>
            </a:lvl1pPr>
          </a:lstStyle>
          <a:p>
            <a:pPr>
              <a:defRPr/>
            </a:pPr>
            <a:fld id="{5DE112F2-2BD2-4250-ABA5-E58EDD0C7A14}" type="datetime1">
              <a:rPr lang="fi-FI" smtClean="0"/>
              <a:t>15.1.2018</a:t>
            </a:fld>
            <a:endParaRPr lang="fi-FI"/>
          </a:p>
        </p:txBody>
      </p:sp>
      <p:sp>
        <p:nvSpPr>
          <p:cNvPr id="6" name="Rectangle 5"/>
          <p:cNvSpPr>
            <a:spLocks noGrp="1" noChangeArrowheads="1"/>
          </p:cNvSpPr>
          <p:nvPr>
            <p:ph type="ftr" sz="quarter" idx="11"/>
          </p:nvPr>
        </p:nvSpPr>
        <p:spPr>
          <a:ln/>
        </p:spPr>
        <p:txBody>
          <a:bodyPr/>
          <a:lstStyle>
            <a:lvl1pPr>
              <a:defRPr/>
            </a:lvl1pPr>
          </a:lstStyle>
          <a:p>
            <a:r>
              <a:rPr lang="fi-FI" altLang="fi-FI" smtClean="0"/>
              <a:t>Markkinoiden juridinen toimintaympäristö kalvot 8</a:t>
            </a:r>
            <a:endParaRPr lang="en-US" altLang="fi-FI"/>
          </a:p>
        </p:txBody>
      </p:sp>
      <p:sp>
        <p:nvSpPr>
          <p:cNvPr id="7" name="Rectangle 6"/>
          <p:cNvSpPr>
            <a:spLocks noGrp="1" noChangeArrowheads="1"/>
          </p:cNvSpPr>
          <p:nvPr>
            <p:ph type="sldNum" sz="quarter" idx="12"/>
          </p:nvPr>
        </p:nvSpPr>
        <p:spPr>
          <a:ln/>
        </p:spPr>
        <p:txBody>
          <a:bodyPr/>
          <a:lstStyle>
            <a:lvl1pPr>
              <a:defRPr/>
            </a:lvl1pPr>
          </a:lstStyle>
          <a:p>
            <a:fld id="{736DB24B-53C2-4F33-8101-15BAD6E64514}" type="slidenum">
              <a:rPr lang="fi-FI" altLang="fi-FI"/>
              <a:pPr/>
              <a:t>‹#›</a:t>
            </a:fld>
            <a:endParaRPr lang="fi-FI" altLang="fi-FI"/>
          </a:p>
        </p:txBody>
      </p:sp>
    </p:spTree>
    <p:extLst>
      <p:ext uri="{BB962C8B-B14F-4D97-AF65-F5344CB8AC3E}">
        <p14:creationId xmlns:p14="http://schemas.microsoft.com/office/powerpoint/2010/main" val="43623842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smtClean="0"/>
              <a:t>Muokkaa perustyyl. napsautt.</a:t>
            </a:r>
            <a:endParaRPr lang="en-US"/>
          </a:p>
        </p:txBody>
      </p:sp>
      <p:sp>
        <p:nvSpPr>
          <p:cNvPr id="3" name="Vertical Text Placeholder 2"/>
          <p:cNvSpPr>
            <a:spLocks noGrp="1"/>
          </p:cNvSpPr>
          <p:nvPr>
            <p:ph type="body" orient="vert" idx="1"/>
          </p:nvPr>
        </p:nvSpPr>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FBF70B25-CAF8-45C9-9654-41A4219980B7}" type="datetime1">
              <a:rPr lang="fi-FI" smtClean="0"/>
              <a:t>15.1.2018</a:t>
            </a:fld>
            <a:endParaRPr lang="fi-FI"/>
          </a:p>
        </p:txBody>
      </p:sp>
      <p:sp>
        <p:nvSpPr>
          <p:cNvPr id="5" name="Rectangle 5"/>
          <p:cNvSpPr>
            <a:spLocks noGrp="1" noChangeArrowheads="1"/>
          </p:cNvSpPr>
          <p:nvPr>
            <p:ph type="ftr" sz="quarter" idx="11"/>
          </p:nvPr>
        </p:nvSpPr>
        <p:spPr>
          <a:ln/>
        </p:spPr>
        <p:txBody>
          <a:bodyPr/>
          <a:lstStyle>
            <a:lvl1pPr>
              <a:defRPr/>
            </a:lvl1pPr>
          </a:lstStyle>
          <a:p>
            <a:r>
              <a:rPr lang="fi-FI" altLang="fi-FI" smtClean="0"/>
              <a:t>Markkinoiden juridinen toimintaympäristö kalvot 8</a:t>
            </a:r>
            <a:endParaRPr lang="en-US" altLang="fi-FI"/>
          </a:p>
        </p:txBody>
      </p:sp>
      <p:sp>
        <p:nvSpPr>
          <p:cNvPr id="6" name="Rectangle 6"/>
          <p:cNvSpPr>
            <a:spLocks noGrp="1" noChangeArrowheads="1"/>
          </p:cNvSpPr>
          <p:nvPr>
            <p:ph type="sldNum" sz="quarter" idx="12"/>
          </p:nvPr>
        </p:nvSpPr>
        <p:spPr>
          <a:ln/>
        </p:spPr>
        <p:txBody>
          <a:bodyPr/>
          <a:lstStyle>
            <a:lvl1pPr>
              <a:defRPr/>
            </a:lvl1pPr>
          </a:lstStyle>
          <a:p>
            <a:fld id="{95F7032C-0F73-40EA-83F2-67BB30EA0DF3}" type="slidenum">
              <a:rPr lang="fi-FI" altLang="fi-FI"/>
              <a:pPr/>
              <a:t>‹#›</a:t>
            </a:fld>
            <a:endParaRPr lang="fi-FI" altLang="fi-FI"/>
          </a:p>
        </p:txBody>
      </p:sp>
    </p:spTree>
    <p:extLst>
      <p:ext uri="{BB962C8B-B14F-4D97-AF65-F5344CB8AC3E}">
        <p14:creationId xmlns:p14="http://schemas.microsoft.com/office/powerpoint/2010/main" val="219817128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1138" y="488950"/>
            <a:ext cx="1995487" cy="5229225"/>
          </a:xfrm>
        </p:spPr>
        <p:txBody>
          <a:bodyPr vert="eaVert"/>
          <a:lstStyle/>
          <a:p>
            <a:r>
              <a:rPr lang="fi-FI" smtClean="0"/>
              <a:t>Muokkaa perustyyl. napsautt.</a:t>
            </a:r>
            <a:endParaRPr lang="en-US"/>
          </a:p>
        </p:txBody>
      </p:sp>
      <p:sp>
        <p:nvSpPr>
          <p:cNvPr id="3" name="Vertical Text Placeholder 2"/>
          <p:cNvSpPr>
            <a:spLocks noGrp="1"/>
          </p:cNvSpPr>
          <p:nvPr>
            <p:ph type="body" orient="vert" idx="1"/>
          </p:nvPr>
        </p:nvSpPr>
        <p:spPr>
          <a:xfrm>
            <a:off x="571500" y="488950"/>
            <a:ext cx="5837238" cy="5229225"/>
          </a:xfrm>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D8ACB9B5-7919-485F-9E77-2FF4BBA5C183}" type="datetime1">
              <a:rPr lang="fi-FI" smtClean="0"/>
              <a:t>15.1.2018</a:t>
            </a:fld>
            <a:endParaRPr lang="fi-FI"/>
          </a:p>
        </p:txBody>
      </p:sp>
      <p:sp>
        <p:nvSpPr>
          <p:cNvPr id="5" name="Rectangle 5"/>
          <p:cNvSpPr>
            <a:spLocks noGrp="1" noChangeArrowheads="1"/>
          </p:cNvSpPr>
          <p:nvPr>
            <p:ph type="ftr" sz="quarter" idx="11"/>
          </p:nvPr>
        </p:nvSpPr>
        <p:spPr>
          <a:ln/>
        </p:spPr>
        <p:txBody>
          <a:bodyPr/>
          <a:lstStyle>
            <a:lvl1pPr>
              <a:defRPr/>
            </a:lvl1pPr>
          </a:lstStyle>
          <a:p>
            <a:r>
              <a:rPr lang="fi-FI" altLang="fi-FI" smtClean="0"/>
              <a:t>Markkinoiden juridinen toimintaympäristö kalvot 8</a:t>
            </a:r>
            <a:endParaRPr lang="en-US" altLang="fi-FI"/>
          </a:p>
        </p:txBody>
      </p:sp>
      <p:sp>
        <p:nvSpPr>
          <p:cNvPr id="6" name="Rectangle 6"/>
          <p:cNvSpPr>
            <a:spLocks noGrp="1" noChangeArrowheads="1"/>
          </p:cNvSpPr>
          <p:nvPr>
            <p:ph type="sldNum" sz="quarter" idx="12"/>
          </p:nvPr>
        </p:nvSpPr>
        <p:spPr>
          <a:ln/>
        </p:spPr>
        <p:txBody>
          <a:bodyPr/>
          <a:lstStyle>
            <a:lvl1pPr>
              <a:defRPr/>
            </a:lvl1pPr>
          </a:lstStyle>
          <a:p>
            <a:fld id="{BE169ACE-94FD-4F3B-BD3A-1EA266672048}" type="slidenum">
              <a:rPr lang="fi-FI" altLang="fi-FI"/>
              <a:pPr/>
              <a:t>‹#›</a:t>
            </a:fld>
            <a:endParaRPr lang="fi-FI" altLang="fi-FI"/>
          </a:p>
        </p:txBody>
      </p:sp>
    </p:spTree>
    <p:extLst>
      <p:ext uri="{BB962C8B-B14F-4D97-AF65-F5344CB8AC3E}">
        <p14:creationId xmlns:p14="http://schemas.microsoft.com/office/powerpoint/2010/main" val="20681436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fi-FI"/>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7" name="Rectangle 4"/>
          <p:cNvSpPr>
            <a:spLocks noGrp="1" noChangeArrowheads="1"/>
          </p:cNvSpPr>
          <p:nvPr>
            <p:ph type="dt" sz="half" idx="10"/>
          </p:nvPr>
        </p:nvSpPr>
        <p:spPr>
          <a:ln/>
        </p:spPr>
        <p:txBody>
          <a:bodyPr/>
          <a:lstStyle>
            <a:lvl1pPr>
              <a:defRPr/>
            </a:lvl1pPr>
          </a:lstStyle>
          <a:p>
            <a:pPr>
              <a:defRPr/>
            </a:pPr>
            <a:fld id="{40776586-9BAA-4CA5-AADF-235B00715B23}" type="datetime1">
              <a:rPr lang="fi-FI" smtClean="0"/>
              <a:t>15.1.2018</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fi-FI" smtClean="0"/>
              <a:t>Markkinoiden juridinen toimintaympäristö kalvot 8</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13BDCF2B-A212-44AE-B998-83D1E40FE5F7}" type="slidenum">
              <a:rPr lang="en-US"/>
              <a:pPr>
                <a:defRPr/>
              </a:pPr>
              <a:t>‹#›</a:t>
            </a:fld>
            <a:endParaRPr lang="en-US"/>
          </a:p>
        </p:txBody>
      </p:sp>
    </p:spTree>
    <p:extLst>
      <p:ext uri="{BB962C8B-B14F-4D97-AF65-F5344CB8AC3E}">
        <p14:creationId xmlns:p14="http://schemas.microsoft.com/office/powerpoint/2010/main" val="7067427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Rectangle 4"/>
          <p:cNvSpPr>
            <a:spLocks noGrp="1" noChangeArrowheads="1"/>
          </p:cNvSpPr>
          <p:nvPr>
            <p:ph type="dt" sz="half" idx="10"/>
          </p:nvPr>
        </p:nvSpPr>
        <p:spPr>
          <a:ln/>
        </p:spPr>
        <p:txBody>
          <a:bodyPr/>
          <a:lstStyle>
            <a:lvl1pPr>
              <a:defRPr/>
            </a:lvl1pPr>
          </a:lstStyle>
          <a:p>
            <a:pPr>
              <a:defRPr/>
            </a:pPr>
            <a:fld id="{8F573B79-4E30-47ED-ADA3-84E66F8579C7}" type="datetime1">
              <a:rPr lang="fi-FI" smtClean="0"/>
              <a:t>15.1.2018</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fi-FI" smtClean="0"/>
              <a:t>Markkinoiden juridinen toimintaympäristö kalvot 8</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EC83BD1-1CE2-423F-9CBE-3B723D61FB6C}" type="slidenum">
              <a:rPr lang="en-US"/>
              <a:pPr>
                <a:defRPr/>
              </a:pPr>
              <a:t>‹#›</a:t>
            </a:fld>
            <a:endParaRPr lang="en-US"/>
          </a:p>
        </p:txBody>
      </p:sp>
    </p:spTree>
    <p:extLst>
      <p:ext uri="{BB962C8B-B14F-4D97-AF65-F5344CB8AC3E}">
        <p14:creationId xmlns:p14="http://schemas.microsoft.com/office/powerpoint/2010/main" val="35835084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8E7F1D99-A028-438C-92DB-1FEC574B35E0}" type="datetime1">
              <a:rPr lang="fi-FI" smtClean="0"/>
              <a:t>15.1.2018</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fi-FI" smtClean="0"/>
              <a:t>Markkinoiden juridinen toimintaympäristö kalvot 8</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F2DB3ED7-7276-46DF-9742-EAD81C0C93F0}" type="slidenum">
              <a:rPr lang="en-US"/>
              <a:pPr>
                <a:defRPr/>
              </a:pPr>
              <a:t>‹#›</a:t>
            </a:fld>
            <a:endParaRPr lang="en-US"/>
          </a:p>
        </p:txBody>
      </p:sp>
    </p:spTree>
    <p:extLst>
      <p:ext uri="{BB962C8B-B14F-4D97-AF65-F5344CB8AC3E}">
        <p14:creationId xmlns:p14="http://schemas.microsoft.com/office/powerpoint/2010/main" val="3487148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i-FI"/>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4CE9CEF3-989E-4E75-A97E-31415169D034}" type="datetime1">
              <a:rPr lang="fi-FI" smtClean="0"/>
              <a:t>15.1.2018</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fi-FI" smtClean="0"/>
              <a:t>Markkinoiden juridinen toimintaympäristö kalvot 8</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39EB445-608B-4A0F-B286-B3600EEBAF21}" type="slidenum">
              <a:rPr lang="en-US"/>
              <a:pPr>
                <a:defRPr/>
              </a:pPr>
              <a:t>‹#›</a:t>
            </a:fld>
            <a:endParaRPr lang="en-US"/>
          </a:p>
        </p:txBody>
      </p:sp>
    </p:spTree>
    <p:extLst>
      <p:ext uri="{BB962C8B-B14F-4D97-AF65-F5344CB8AC3E}">
        <p14:creationId xmlns:p14="http://schemas.microsoft.com/office/powerpoint/2010/main" val="30526755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i-FI"/>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i-FI"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DE805940-29EC-4FC9-90FC-8E7EA31E8327}" type="datetime1">
              <a:rPr lang="fi-FI" smtClean="0"/>
              <a:t>15.1.2018</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fi-FI" smtClean="0"/>
              <a:t>Markkinoiden juridinen toimintaympäristö kalvot 8</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4F55C0C-4368-4BEB-B3EA-FB6D39D0DF45}" type="slidenum">
              <a:rPr lang="en-US"/>
              <a:pPr>
                <a:defRPr/>
              </a:pPr>
              <a:t>‹#›</a:t>
            </a:fld>
            <a:endParaRPr lang="en-US"/>
          </a:p>
        </p:txBody>
      </p:sp>
    </p:spTree>
    <p:extLst>
      <p:ext uri="{BB962C8B-B14F-4D97-AF65-F5344CB8AC3E}">
        <p14:creationId xmlns:p14="http://schemas.microsoft.com/office/powerpoint/2010/main" val="10806497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8.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8.jpe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1500" y="488950"/>
            <a:ext cx="7985125" cy="1079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altLang="fi-FI" smtClean="0"/>
              <a:t>Click to edit Master title style</a:t>
            </a:r>
          </a:p>
        </p:txBody>
      </p:sp>
      <p:sp>
        <p:nvSpPr>
          <p:cNvPr id="1027" name="Rectangle 3"/>
          <p:cNvSpPr>
            <a:spLocks noGrp="1" noChangeArrowheads="1"/>
          </p:cNvSpPr>
          <p:nvPr>
            <p:ph type="body" idx="1"/>
          </p:nvPr>
        </p:nvSpPr>
        <p:spPr bwMode="auto">
          <a:xfrm>
            <a:off x="571500" y="1582738"/>
            <a:ext cx="7985125" cy="4135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altLang="fi-FI" smtClean="0"/>
              <a:t>Click to edit Master text styles</a:t>
            </a:r>
          </a:p>
          <a:p>
            <a:pPr lvl="1"/>
            <a:r>
              <a:rPr lang="en-US" altLang="fi-FI" smtClean="0"/>
              <a:t>Second level</a:t>
            </a:r>
          </a:p>
          <a:p>
            <a:pPr lvl="2"/>
            <a:r>
              <a:rPr lang="en-US" altLang="fi-FI" smtClean="0"/>
              <a:t>Third level</a:t>
            </a:r>
          </a:p>
          <a:p>
            <a:pPr lvl="3"/>
            <a:r>
              <a:rPr lang="en-US" altLang="fi-FI" smtClean="0"/>
              <a:t>Fourth level</a:t>
            </a:r>
          </a:p>
          <a:p>
            <a:pPr lvl="4"/>
            <a:r>
              <a:rPr lang="en-US" altLang="fi-FI" smtClean="0"/>
              <a:t>Fifth level</a:t>
            </a:r>
          </a:p>
        </p:txBody>
      </p:sp>
      <p:sp>
        <p:nvSpPr>
          <p:cNvPr id="1028" name="Rectangle 4"/>
          <p:cNvSpPr>
            <a:spLocks noGrp="1" noChangeArrowheads="1"/>
          </p:cNvSpPr>
          <p:nvPr>
            <p:ph type="dt" sz="half" idx="2"/>
          </p:nvPr>
        </p:nvSpPr>
        <p:spPr bwMode="auto">
          <a:xfrm>
            <a:off x="3429000" y="6272213"/>
            <a:ext cx="1544638" cy="125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a:defRPr sz="900" b="1">
                <a:solidFill>
                  <a:srgbClr val="898989"/>
                </a:solidFill>
              </a:defRPr>
            </a:lvl1pPr>
          </a:lstStyle>
          <a:p>
            <a:pPr fontAlgn="base">
              <a:spcBef>
                <a:spcPct val="0"/>
              </a:spcBef>
              <a:spcAft>
                <a:spcPct val="0"/>
              </a:spcAft>
              <a:defRPr/>
            </a:pPr>
            <a:fld id="{CBAEAC95-3DAF-4D5C-86BB-A955B3FB1158}" type="datetime1">
              <a:rPr lang="fi-FI" smtClean="0"/>
              <a:t>15.1.2018</a:t>
            </a:fld>
            <a:endParaRPr lang="en-US"/>
          </a:p>
        </p:txBody>
      </p:sp>
      <p:sp>
        <p:nvSpPr>
          <p:cNvPr id="1029" name="Rectangle 5"/>
          <p:cNvSpPr>
            <a:spLocks noGrp="1" noChangeArrowheads="1"/>
          </p:cNvSpPr>
          <p:nvPr>
            <p:ph type="ftr" sz="quarter" idx="3"/>
          </p:nvPr>
        </p:nvSpPr>
        <p:spPr bwMode="auto">
          <a:xfrm>
            <a:off x="3429000" y="6142038"/>
            <a:ext cx="1544638" cy="125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a:defRPr sz="900" b="1">
                <a:solidFill>
                  <a:srgbClr val="898989"/>
                </a:solidFill>
              </a:defRPr>
            </a:lvl1pPr>
          </a:lstStyle>
          <a:p>
            <a:pPr fontAlgn="base">
              <a:spcBef>
                <a:spcPct val="0"/>
              </a:spcBef>
              <a:spcAft>
                <a:spcPct val="0"/>
              </a:spcAft>
              <a:defRPr/>
            </a:pPr>
            <a:r>
              <a:rPr lang="fi-FI" smtClean="0"/>
              <a:t>Markkinoiden juridinen toimintaympäristö kalvot 8</a:t>
            </a:r>
            <a:endParaRPr lang="en-US"/>
          </a:p>
        </p:txBody>
      </p:sp>
      <p:sp>
        <p:nvSpPr>
          <p:cNvPr id="1030" name="Rectangle 6"/>
          <p:cNvSpPr>
            <a:spLocks noGrp="1" noChangeArrowheads="1"/>
          </p:cNvSpPr>
          <p:nvPr>
            <p:ph type="sldNum" sz="quarter" idx="4"/>
          </p:nvPr>
        </p:nvSpPr>
        <p:spPr bwMode="auto">
          <a:xfrm>
            <a:off x="3429000" y="6397625"/>
            <a:ext cx="1544638" cy="125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a:defRPr sz="900" b="1">
                <a:solidFill>
                  <a:srgbClr val="898989"/>
                </a:solidFill>
              </a:defRPr>
            </a:lvl1pPr>
          </a:lstStyle>
          <a:p>
            <a:pPr fontAlgn="base">
              <a:spcBef>
                <a:spcPct val="0"/>
              </a:spcBef>
              <a:spcAft>
                <a:spcPct val="0"/>
              </a:spcAft>
              <a:defRPr/>
            </a:pPr>
            <a:fld id="{A9D5BFE8-DDB8-42CA-8BF0-72F191A60AAA}" type="slidenum">
              <a:rPr lang="en-US"/>
              <a:pPr fontAlgn="base">
                <a:spcBef>
                  <a:spcPct val="0"/>
                </a:spcBef>
                <a:spcAft>
                  <a:spcPct val="0"/>
                </a:spcAft>
                <a:defRPr/>
              </a:pPr>
              <a:t>‹#›</a:t>
            </a:fld>
            <a:endParaRPr lang="en-US"/>
          </a:p>
        </p:txBody>
      </p:sp>
      <p:sp>
        <p:nvSpPr>
          <p:cNvPr id="1031" name="Rectangle 8"/>
          <p:cNvSpPr>
            <a:spLocks noChangeArrowheads="1"/>
          </p:cNvSpPr>
          <p:nvPr/>
        </p:nvSpPr>
        <p:spPr bwMode="auto">
          <a:xfrm>
            <a:off x="571500" y="5811838"/>
            <a:ext cx="7985125" cy="65087"/>
          </a:xfrm>
          <a:prstGeom prst="rect">
            <a:avLst/>
          </a:prstGeom>
          <a:solidFill>
            <a:srgbClr val="ED293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endParaRPr lang="fi-FI" altLang="fi-FI">
              <a:solidFill>
                <a:srgbClr val="000000"/>
              </a:solidFill>
            </a:endParaRPr>
          </a:p>
        </p:txBody>
      </p:sp>
      <p:pic>
        <p:nvPicPr>
          <p:cNvPr id="1032" name="Picture 10" descr="aalto_HSE_eng_alakulma"/>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5959475"/>
            <a:ext cx="2879725" cy="89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778098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rtl="0" eaLnBrk="0" fontAlgn="base" hangingPunct="0">
        <a:spcBef>
          <a:spcPct val="0"/>
        </a:spcBef>
        <a:spcAft>
          <a:spcPct val="0"/>
        </a:spcAft>
        <a:defRPr sz="3200" b="1">
          <a:solidFill>
            <a:srgbClr val="ED2939"/>
          </a:solidFill>
          <a:latin typeface="+mj-lt"/>
          <a:ea typeface="+mj-ea"/>
          <a:cs typeface="+mj-cs"/>
        </a:defRPr>
      </a:lvl1pPr>
      <a:lvl2pPr algn="l" rtl="0" eaLnBrk="0" fontAlgn="base" hangingPunct="0">
        <a:spcBef>
          <a:spcPct val="0"/>
        </a:spcBef>
        <a:spcAft>
          <a:spcPct val="0"/>
        </a:spcAft>
        <a:defRPr sz="3200" b="1">
          <a:solidFill>
            <a:srgbClr val="ED2939"/>
          </a:solidFill>
          <a:latin typeface="Arial" charset="0"/>
        </a:defRPr>
      </a:lvl2pPr>
      <a:lvl3pPr algn="l" rtl="0" eaLnBrk="0" fontAlgn="base" hangingPunct="0">
        <a:spcBef>
          <a:spcPct val="0"/>
        </a:spcBef>
        <a:spcAft>
          <a:spcPct val="0"/>
        </a:spcAft>
        <a:defRPr sz="3200" b="1">
          <a:solidFill>
            <a:srgbClr val="ED2939"/>
          </a:solidFill>
          <a:latin typeface="Arial" charset="0"/>
        </a:defRPr>
      </a:lvl3pPr>
      <a:lvl4pPr algn="l" rtl="0" eaLnBrk="0" fontAlgn="base" hangingPunct="0">
        <a:spcBef>
          <a:spcPct val="0"/>
        </a:spcBef>
        <a:spcAft>
          <a:spcPct val="0"/>
        </a:spcAft>
        <a:defRPr sz="3200" b="1">
          <a:solidFill>
            <a:srgbClr val="ED2939"/>
          </a:solidFill>
          <a:latin typeface="Arial" charset="0"/>
        </a:defRPr>
      </a:lvl4pPr>
      <a:lvl5pPr algn="l" rtl="0" eaLnBrk="0" fontAlgn="base" hangingPunct="0">
        <a:spcBef>
          <a:spcPct val="0"/>
        </a:spcBef>
        <a:spcAft>
          <a:spcPct val="0"/>
        </a:spcAft>
        <a:defRPr sz="3200" b="1">
          <a:solidFill>
            <a:srgbClr val="ED2939"/>
          </a:solidFill>
          <a:latin typeface="Arial" charset="0"/>
        </a:defRPr>
      </a:lvl5pPr>
      <a:lvl6pPr marL="457200" algn="l" rtl="0" fontAlgn="base">
        <a:spcBef>
          <a:spcPct val="0"/>
        </a:spcBef>
        <a:spcAft>
          <a:spcPct val="0"/>
        </a:spcAft>
        <a:defRPr sz="3200" b="1">
          <a:solidFill>
            <a:srgbClr val="ED2939"/>
          </a:solidFill>
          <a:latin typeface="Arial" charset="0"/>
        </a:defRPr>
      </a:lvl6pPr>
      <a:lvl7pPr marL="914400" algn="l" rtl="0" fontAlgn="base">
        <a:spcBef>
          <a:spcPct val="0"/>
        </a:spcBef>
        <a:spcAft>
          <a:spcPct val="0"/>
        </a:spcAft>
        <a:defRPr sz="3200" b="1">
          <a:solidFill>
            <a:srgbClr val="ED2939"/>
          </a:solidFill>
          <a:latin typeface="Arial" charset="0"/>
        </a:defRPr>
      </a:lvl7pPr>
      <a:lvl8pPr marL="1371600" algn="l" rtl="0" fontAlgn="base">
        <a:spcBef>
          <a:spcPct val="0"/>
        </a:spcBef>
        <a:spcAft>
          <a:spcPct val="0"/>
        </a:spcAft>
        <a:defRPr sz="3200" b="1">
          <a:solidFill>
            <a:srgbClr val="ED2939"/>
          </a:solidFill>
          <a:latin typeface="Arial" charset="0"/>
        </a:defRPr>
      </a:lvl8pPr>
      <a:lvl9pPr marL="1828800" algn="l" rtl="0" fontAlgn="base">
        <a:spcBef>
          <a:spcPct val="0"/>
        </a:spcBef>
        <a:spcAft>
          <a:spcPct val="0"/>
        </a:spcAft>
        <a:defRPr sz="3200" b="1">
          <a:solidFill>
            <a:srgbClr val="ED2939"/>
          </a:solidFill>
          <a:latin typeface="Arial"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1400">
          <a:solidFill>
            <a:schemeClr val="tx1"/>
          </a:solidFill>
          <a:latin typeface="+mn-lt"/>
        </a:defRPr>
      </a:lvl5pPr>
      <a:lvl6pPr marL="2514600" indent="-228600" algn="l" rtl="0" fontAlgn="base">
        <a:spcBef>
          <a:spcPct val="20000"/>
        </a:spcBef>
        <a:spcAft>
          <a:spcPct val="0"/>
        </a:spcAft>
        <a:buChar char="•"/>
        <a:defRPr sz="1400">
          <a:solidFill>
            <a:schemeClr val="tx1"/>
          </a:solidFill>
          <a:latin typeface="+mn-lt"/>
        </a:defRPr>
      </a:lvl6pPr>
      <a:lvl7pPr marL="2971800" indent="-228600" algn="l" rtl="0" fontAlgn="base">
        <a:spcBef>
          <a:spcPct val="20000"/>
        </a:spcBef>
        <a:spcAft>
          <a:spcPct val="0"/>
        </a:spcAft>
        <a:buChar char="•"/>
        <a:defRPr sz="1400">
          <a:solidFill>
            <a:schemeClr val="tx1"/>
          </a:solidFill>
          <a:latin typeface="+mn-lt"/>
        </a:defRPr>
      </a:lvl7pPr>
      <a:lvl8pPr marL="3429000" indent="-228600" algn="l" rtl="0" fontAlgn="base">
        <a:spcBef>
          <a:spcPct val="20000"/>
        </a:spcBef>
        <a:spcAft>
          <a:spcPct val="0"/>
        </a:spcAft>
        <a:buChar char="•"/>
        <a:defRPr sz="1400">
          <a:solidFill>
            <a:schemeClr val="tx1"/>
          </a:solidFill>
          <a:latin typeface="+mn-lt"/>
        </a:defRPr>
      </a:lvl8pPr>
      <a:lvl9pPr marL="3886200" indent="-228600" algn="l" rtl="0" fontAlgn="base">
        <a:spcBef>
          <a:spcPct val="20000"/>
        </a:spcBef>
        <a:spcAft>
          <a:spcPct val="0"/>
        </a:spcAft>
        <a:buChar char="•"/>
        <a:defRPr sz="1400">
          <a:solidFill>
            <a:schemeClr val="tx1"/>
          </a:solidFill>
          <a:latin typeface="+mn-lt"/>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Footer Placeholder 3"/>
          <p:cNvSpPr>
            <a:spLocks noGrp="1"/>
          </p:cNvSpPr>
          <p:nvPr>
            <p:ph type="ftr" sz="quarter" idx="3"/>
          </p:nvPr>
        </p:nvSpPr>
        <p:spPr>
          <a:xfrm>
            <a:off x="4940300" y="5953125"/>
            <a:ext cx="3619500" cy="158750"/>
          </a:xfrm>
          <a:prstGeom prst="rect">
            <a:avLst/>
          </a:prstGeom>
        </p:spPr>
        <p:txBody>
          <a:bodyPr vert="horz" lIns="91440" tIns="45720" rIns="0" bIns="45720" rtlCol="0" anchor="ctr"/>
          <a:lstStyle>
            <a:lvl1pPr algn="r">
              <a:defRPr sz="675">
                <a:solidFill>
                  <a:schemeClr val="tx1">
                    <a:tint val="75000"/>
                  </a:schemeClr>
                </a:solidFill>
              </a:defRPr>
            </a:lvl1pPr>
          </a:lstStyle>
          <a:p>
            <a:pPr defTabSz="342900" fontAlgn="base">
              <a:spcBef>
                <a:spcPct val="0"/>
              </a:spcBef>
              <a:spcAft>
                <a:spcPct val="0"/>
              </a:spcAft>
              <a:defRPr/>
            </a:pPr>
            <a:r>
              <a:rPr lang="fi-FI" smtClean="0">
                <a:solidFill>
                  <a:prstClr val="black">
                    <a:tint val="75000"/>
                  </a:prstClr>
                </a:solidFill>
                <a:ea typeface="ＭＳ Ｐゴシック" charset="0"/>
              </a:rPr>
              <a:t>Markkinoiden juridinen toimintaympäristö kalvot 8</a:t>
            </a:r>
            <a:endParaRPr lang="fi-FI">
              <a:solidFill>
                <a:prstClr val="black">
                  <a:tint val="75000"/>
                </a:prstClr>
              </a:solidFill>
              <a:ea typeface="ＭＳ Ｐゴシック" charset="0"/>
            </a:endParaRPr>
          </a:p>
        </p:txBody>
      </p:sp>
      <p:sp>
        <p:nvSpPr>
          <p:cNvPr id="8" name="Date Placeholder 7"/>
          <p:cNvSpPr>
            <a:spLocks noGrp="1"/>
          </p:cNvSpPr>
          <p:nvPr>
            <p:ph type="dt" sz="half" idx="2"/>
          </p:nvPr>
        </p:nvSpPr>
        <p:spPr>
          <a:xfrm>
            <a:off x="4940300" y="6111875"/>
            <a:ext cx="3619500" cy="185738"/>
          </a:xfrm>
          <a:prstGeom prst="rect">
            <a:avLst/>
          </a:prstGeom>
        </p:spPr>
        <p:txBody>
          <a:bodyPr vert="horz" lIns="91440" tIns="45720" rIns="0" bIns="45720" rtlCol="0" anchor="ctr"/>
          <a:lstStyle>
            <a:lvl1pPr algn="r">
              <a:defRPr sz="675">
                <a:solidFill>
                  <a:schemeClr val="tx1">
                    <a:tint val="75000"/>
                  </a:schemeClr>
                </a:solidFill>
              </a:defRPr>
            </a:lvl1pPr>
          </a:lstStyle>
          <a:p>
            <a:pPr defTabSz="342900" fontAlgn="base">
              <a:spcBef>
                <a:spcPct val="0"/>
              </a:spcBef>
              <a:spcAft>
                <a:spcPct val="0"/>
              </a:spcAft>
              <a:defRPr/>
            </a:pPr>
            <a:fld id="{ABB48DA7-A1C5-405A-BEF6-D997BC4830FA}" type="datetime1">
              <a:rPr lang="fi-FI" smtClean="0">
                <a:solidFill>
                  <a:prstClr val="black">
                    <a:tint val="75000"/>
                  </a:prstClr>
                </a:solidFill>
                <a:ea typeface="ＭＳ Ｐゴシック" charset="0"/>
              </a:rPr>
              <a:t>15.1.2018</a:t>
            </a:fld>
            <a:endParaRPr lang="fi-FI">
              <a:solidFill>
                <a:prstClr val="black">
                  <a:tint val="75000"/>
                </a:prstClr>
              </a:solidFill>
              <a:ea typeface="ＭＳ Ｐゴシック" charset="0"/>
            </a:endParaRPr>
          </a:p>
        </p:txBody>
      </p:sp>
      <p:sp>
        <p:nvSpPr>
          <p:cNvPr id="9" name="Slide Number Placeholder 8"/>
          <p:cNvSpPr>
            <a:spLocks noGrp="1"/>
          </p:cNvSpPr>
          <p:nvPr>
            <p:ph type="sldNum" sz="quarter" idx="4"/>
          </p:nvPr>
        </p:nvSpPr>
        <p:spPr>
          <a:xfrm>
            <a:off x="4940300" y="6297615"/>
            <a:ext cx="3619500" cy="161925"/>
          </a:xfrm>
          <a:prstGeom prst="rect">
            <a:avLst/>
          </a:prstGeom>
        </p:spPr>
        <p:txBody>
          <a:bodyPr vert="horz" lIns="91440" tIns="45720" rIns="0" bIns="45720" rtlCol="0" anchor="ctr"/>
          <a:lstStyle>
            <a:lvl1pPr algn="r">
              <a:defRPr sz="675">
                <a:solidFill>
                  <a:schemeClr val="tx1">
                    <a:tint val="75000"/>
                  </a:schemeClr>
                </a:solidFill>
              </a:defRPr>
            </a:lvl1pPr>
          </a:lstStyle>
          <a:p>
            <a:pPr defTabSz="342900" fontAlgn="base">
              <a:spcBef>
                <a:spcPct val="0"/>
              </a:spcBef>
              <a:spcAft>
                <a:spcPct val="0"/>
              </a:spcAft>
              <a:defRPr/>
            </a:pPr>
            <a:fld id="{865DB13D-24FD-0641-8100-A6CD964B88B6}" type="slidenum">
              <a:rPr lang="fi-FI" smtClean="0">
                <a:solidFill>
                  <a:prstClr val="black">
                    <a:tint val="75000"/>
                  </a:prstClr>
                </a:solidFill>
                <a:ea typeface="ＭＳ Ｐゴシック" charset="0"/>
              </a:rPr>
              <a:pPr defTabSz="342900" fontAlgn="base">
                <a:spcBef>
                  <a:spcPct val="0"/>
                </a:spcBef>
                <a:spcAft>
                  <a:spcPct val="0"/>
                </a:spcAft>
                <a:defRPr/>
              </a:pPr>
              <a:t>‹#›</a:t>
            </a:fld>
            <a:endParaRPr lang="fi-FI">
              <a:solidFill>
                <a:prstClr val="black">
                  <a:tint val="75000"/>
                </a:prstClr>
              </a:solidFill>
              <a:ea typeface="ＭＳ Ｐゴシック" charset="0"/>
            </a:endParaRPr>
          </a:p>
        </p:txBody>
      </p:sp>
    </p:spTree>
    <p:extLst>
      <p:ext uri="{BB962C8B-B14F-4D97-AF65-F5344CB8AC3E}">
        <p14:creationId xmlns:p14="http://schemas.microsoft.com/office/powerpoint/2010/main" val="207151633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hf hdr="0" dt="0"/>
  <p:txStyles>
    <p:titleStyle>
      <a:lvl1pPr algn="ctr" defTabSz="342900" rtl="0" eaLnBrk="1" fontAlgn="base" hangingPunct="1">
        <a:spcBef>
          <a:spcPct val="0"/>
        </a:spcBef>
        <a:spcAft>
          <a:spcPct val="0"/>
        </a:spcAft>
        <a:defRPr sz="3300" kern="1200">
          <a:solidFill>
            <a:schemeClr val="tx1"/>
          </a:solidFill>
          <a:latin typeface="+mj-lt"/>
          <a:ea typeface="ＭＳ Ｐゴシック" charset="0"/>
          <a:cs typeface="MS PGothic" pitchFamily="34" charset="-128"/>
        </a:defRPr>
      </a:lvl1pPr>
      <a:lvl2pPr algn="ctr" defTabSz="342900" rtl="0" eaLnBrk="1" fontAlgn="base" hangingPunct="1">
        <a:spcBef>
          <a:spcPct val="0"/>
        </a:spcBef>
        <a:spcAft>
          <a:spcPct val="0"/>
        </a:spcAft>
        <a:defRPr sz="3300">
          <a:solidFill>
            <a:schemeClr val="tx1"/>
          </a:solidFill>
          <a:latin typeface="Arial" pitchFamily="-65" charset="0"/>
          <a:ea typeface="ＭＳ Ｐゴシック" charset="0"/>
          <a:cs typeface="MS PGothic" pitchFamily="34" charset="-128"/>
        </a:defRPr>
      </a:lvl2pPr>
      <a:lvl3pPr algn="ctr" defTabSz="342900" rtl="0" eaLnBrk="1" fontAlgn="base" hangingPunct="1">
        <a:spcBef>
          <a:spcPct val="0"/>
        </a:spcBef>
        <a:spcAft>
          <a:spcPct val="0"/>
        </a:spcAft>
        <a:defRPr sz="3300">
          <a:solidFill>
            <a:schemeClr val="tx1"/>
          </a:solidFill>
          <a:latin typeface="Arial" pitchFamily="-65" charset="0"/>
          <a:ea typeface="ＭＳ Ｐゴシック" charset="0"/>
          <a:cs typeface="MS PGothic" pitchFamily="34" charset="-128"/>
        </a:defRPr>
      </a:lvl3pPr>
      <a:lvl4pPr algn="ctr" defTabSz="342900" rtl="0" eaLnBrk="1" fontAlgn="base" hangingPunct="1">
        <a:spcBef>
          <a:spcPct val="0"/>
        </a:spcBef>
        <a:spcAft>
          <a:spcPct val="0"/>
        </a:spcAft>
        <a:defRPr sz="3300">
          <a:solidFill>
            <a:schemeClr val="tx1"/>
          </a:solidFill>
          <a:latin typeface="Arial" pitchFamily="-65" charset="0"/>
          <a:ea typeface="ＭＳ Ｐゴシック" charset="0"/>
          <a:cs typeface="MS PGothic" pitchFamily="34" charset="-128"/>
        </a:defRPr>
      </a:lvl4pPr>
      <a:lvl5pPr algn="ctr" defTabSz="342900" rtl="0" eaLnBrk="1" fontAlgn="base" hangingPunct="1">
        <a:spcBef>
          <a:spcPct val="0"/>
        </a:spcBef>
        <a:spcAft>
          <a:spcPct val="0"/>
        </a:spcAft>
        <a:defRPr sz="3300">
          <a:solidFill>
            <a:schemeClr val="tx1"/>
          </a:solidFill>
          <a:latin typeface="Arial" pitchFamily="-65" charset="0"/>
          <a:ea typeface="ＭＳ Ｐゴシック" charset="0"/>
          <a:cs typeface="MS PGothic" pitchFamily="34" charset="-128"/>
        </a:defRPr>
      </a:lvl5pPr>
      <a:lvl6pPr marL="342900" algn="ctr" defTabSz="342900" rtl="0" eaLnBrk="1" fontAlgn="base" hangingPunct="1">
        <a:spcBef>
          <a:spcPct val="0"/>
        </a:spcBef>
        <a:spcAft>
          <a:spcPct val="0"/>
        </a:spcAft>
        <a:defRPr sz="3300">
          <a:solidFill>
            <a:schemeClr val="tx1"/>
          </a:solidFill>
          <a:latin typeface="Arial" pitchFamily="-65" charset="0"/>
          <a:ea typeface="ＭＳ Ｐゴシック" pitchFamily="-65" charset="-128"/>
          <a:cs typeface="ＭＳ Ｐゴシック" pitchFamily="-65" charset="-128"/>
        </a:defRPr>
      </a:lvl6pPr>
      <a:lvl7pPr marL="685800" algn="ctr" defTabSz="342900" rtl="0" eaLnBrk="1" fontAlgn="base" hangingPunct="1">
        <a:spcBef>
          <a:spcPct val="0"/>
        </a:spcBef>
        <a:spcAft>
          <a:spcPct val="0"/>
        </a:spcAft>
        <a:defRPr sz="3300">
          <a:solidFill>
            <a:schemeClr val="tx1"/>
          </a:solidFill>
          <a:latin typeface="Arial" pitchFamily="-65" charset="0"/>
          <a:ea typeface="ＭＳ Ｐゴシック" pitchFamily="-65" charset="-128"/>
          <a:cs typeface="ＭＳ Ｐゴシック" pitchFamily="-65" charset="-128"/>
        </a:defRPr>
      </a:lvl7pPr>
      <a:lvl8pPr marL="1028700" algn="ctr" defTabSz="342900" rtl="0" eaLnBrk="1" fontAlgn="base" hangingPunct="1">
        <a:spcBef>
          <a:spcPct val="0"/>
        </a:spcBef>
        <a:spcAft>
          <a:spcPct val="0"/>
        </a:spcAft>
        <a:defRPr sz="3300">
          <a:solidFill>
            <a:schemeClr val="tx1"/>
          </a:solidFill>
          <a:latin typeface="Arial" pitchFamily="-65" charset="0"/>
          <a:ea typeface="ＭＳ Ｐゴシック" pitchFamily="-65" charset="-128"/>
          <a:cs typeface="ＭＳ Ｐゴシック" pitchFamily="-65" charset="-128"/>
        </a:defRPr>
      </a:lvl8pPr>
      <a:lvl9pPr marL="1371600" algn="ctr" defTabSz="342900" rtl="0" eaLnBrk="1" fontAlgn="base" hangingPunct="1">
        <a:spcBef>
          <a:spcPct val="0"/>
        </a:spcBef>
        <a:spcAft>
          <a:spcPct val="0"/>
        </a:spcAft>
        <a:defRPr sz="3300">
          <a:solidFill>
            <a:schemeClr val="tx1"/>
          </a:solidFill>
          <a:latin typeface="Arial" pitchFamily="-65" charset="0"/>
          <a:ea typeface="ＭＳ Ｐゴシック" pitchFamily="-65" charset="-128"/>
          <a:cs typeface="ＭＳ Ｐゴシック" pitchFamily="-65" charset="-128"/>
        </a:defRPr>
      </a:lvl9pPr>
    </p:titleStyle>
    <p:bodyStyle>
      <a:lvl1pPr marL="257175" indent="-257175" algn="l" defTabSz="342900"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S PGothic" pitchFamily="34" charset="-128"/>
        </a:defRPr>
      </a:lvl1pPr>
      <a:lvl2pPr marL="557213" indent="-214313" algn="l" defTabSz="342900" rtl="0" eaLnBrk="1" fontAlgn="base" hangingPunct="1">
        <a:spcBef>
          <a:spcPct val="20000"/>
        </a:spcBef>
        <a:spcAft>
          <a:spcPct val="0"/>
        </a:spcAft>
        <a:buFont typeface="Arial" charset="0"/>
        <a:buChar char="–"/>
        <a:defRPr sz="2100" kern="1200">
          <a:solidFill>
            <a:schemeClr val="tx1"/>
          </a:solidFill>
          <a:latin typeface="+mn-lt"/>
          <a:ea typeface="MS PGothic" pitchFamily="34" charset="-128"/>
          <a:cs typeface="MS PGothic" charset="0"/>
        </a:defRPr>
      </a:lvl2pPr>
      <a:lvl3pPr marL="857250" indent="-171450" algn="l" defTabSz="342900" rtl="0" eaLnBrk="1" fontAlgn="base" hangingPunct="1">
        <a:spcBef>
          <a:spcPct val="20000"/>
        </a:spcBef>
        <a:spcAft>
          <a:spcPct val="0"/>
        </a:spcAft>
        <a:buFont typeface="Arial" charset="0"/>
        <a:buChar char="•"/>
        <a:defRPr sz="1800" kern="1200">
          <a:solidFill>
            <a:schemeClr val="tx1"/>
          </a:solidFill>
          <a:latin typeface="+mn-lt"/>
          <a:ea typeface="ヒラギノ角ゴ Pro W3" charset="-128"/>
          <a:cs typeface="ヒラギノ角ゴ Pro W3" charset="-128"/>
        </a:defRPr>
      </a:lvl3pPr>
      <a:lvl4pPr marL="1200150" indent="-171450" algn="l" defTabSz="342900" rtl="0" eaLnBrk="1" fontAlgn="base" hangingPunct="1">
        <a:spcBef>
          <a:spcPct val="20000"/>
        </a:spcBef>
        <a:spcAft>
          <a:spcPct val="0"/>
        </a:spcAft>
        <a:buFont typeface="Arial" charset="0"/>
        <a:buChar char="–"/>
        <a:defRPr sz="1500" kern="1200">
          <a:solidFill>
            <a:schemeClr val="tx1"/>
          </a:solidFill>
          <a:latin typeface="+mn-lt"/>
          <a:ea typeface="ヒラギノ角ゴ Pro W3" charset="-128"/>
          <a:cs typeface="ヒラギノ角ゴ Pro W3" charset="0"/>
        </a:defRPr>
      </a:lvl4pPr>
      <a:lvl5pPr marL="1543050" indent="-171450" algn="l" defTabSz="342900" rtl="0" eaLnBrk="1" fontAlgn="base" hangingPunct="1">
        <a:spcBef>
          <a:spcPct val="20000"/>
        </a:spcBef>
        <a:spcAft>
          <a:spcPct val="0"/>
        </a:spcAft>
        <a:buFont typeface="Arial" charset="0"/>
        <a:buChar char="»"/>
        <a:defRPr sz="1500" kern="1200">
          <a:solidFill>
            <a:schemeClr val="tx1"/>
          </a:solidFill>
          <a:latin typeface="+mn-lt"/>
          <a:ea typeface="ＭＳ Ｐゴシック" charset="0"/>
          <a:cs typeface="MS PGothic" pitchFamily="34" charset="-128"/>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571500" y="488950"/>
            <a:ext cx="7985125"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fi-FI" altLang="fi-FI" smtClean="0"/>
              <a:t>Muokkaa perustyyl. napsautt.</a:t>
            </a:r>
          </a:p>
        </p:txBody>
      </p:sp>
      <p:sp>
        <p:nvSpPr>
          <p:cNvPr id="4099" name="Rectangle 3"/>
          <p:cNvSpPr>
            <a:spLocks noGrp="1" noChangeArrowheads="1"/>
          </p:cNvSpPr>
          <p:nvPr>
            <p:ph type="body" idx="1"/>
          </p:nvPr>
        </p:nvSpPr>
        <p:spPr bwMode="auto">
          <a:xfrm>
            <a:off x="571500" y="1582738"/>
            <a:ext cx="7985125" cy="413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fi-FI" altLang="fi-FI" smtClean="0"/>
              <a:t>Muokkaa tekstin perustyylejä napsauttamalla</a:t>
            </a:r>
          </a:p>
          <a:p>
            <a:pPr lvl="1"/>
            <a:r>
              <a:rPr lang="fi-FI" altLang="fi-FI" smtClean="0"/>
              <a:t>toinen taso</a:t>
            </a:r>
          </a:p>
          <a:p>
            <a:pPr lvl="2"/>
            <a:r>
              <a:rPr lang="fi-FI" altLang="fi-FI" smtClean="0"/>
              <a:t>kolmas taso</a:t>
            </a:r>
          </a:p>
          <a:p>
            <a:pPr lvl="3"/>
            <a:r>
              <a:rPr lang="fi-FI" altLang="fi-FI" smtClean="0"/>
              <a:t>neljäs taso</a:t>
            </a:r>
          </a:p>
          <a:p>
            <a:pPr lvl="4"/>
            <a:r>
              <a:rPr lang="fi-FI" altLang="fi-FI" smtClean="0"/>
              <a:t>viides taso</a:t>
            </a:r>
          </a:p>
        </p:txBody>
      </p:sp>
      <p:sp>
        <p:nvSpPr>
          <p:cNvPr id="1028" name="Rectangle 4"/>
          <p:cNvSpPr>
            <a:spLocks noGrp="1" noChangeArrowheads="1"/>
          </p:cNvSpPr>
          <p:nvPr>
            <p:ph type="dt" sz="half" idx="2"/>
          </p:nvPr>
        </p:nvSpPr>
        <p:spPr bwMode="auto">
          <a:xfrm>
            <a:off x="3429000" y="6272213"/>
            <a:ext cx="1544638" cy="125412"/>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l">
              <a:defRPr sz="900" b="1">
                <a:solidFill>
                  <a:srgbClr val="898989"/>
                </a:solidFill>
                <a:latin typeface="Arial" charset="0"/>
              </a:defRPr>
            </a:lvl1pPr>
          </a:lstStyle>
          <a:p>
            <a:pPr fontAlgn="base">
              <a:spcBef>
                <a:spcPct val="0"/>
              </a:spcBef>
              <a:spcAft>
                <a:spcPct val="0"/>
              </a:spcAft>
              <a:defRPr/>
            </a:pPr>
            <a:fld id="{A881A149-DE86-489B-A03C-C8D92A5C8440}" type="datetime1">
              <a:rPr lang="fi-FI" smtClean="0"/>
              <a:t>15.1.2018</a:t>
            </a:fld>
            <a:endParaRPr lang="fi-FI"/>
          </a:p>
        </p:txBody>
      </p:sp>
      <p:sp>
        <p:nvSpPr>
          <p:cNvPr id="1029" name="Rectangle 5"/>
          <p:cNvSpPr>
            <a:spLocks noGrp="1" noChangeArrowheads="1"/>
          </p:cNvSpPr>
          <p:nvPr>
            <p:ph type="ftr" sz="quarter" idx="3"/>
          </p:nvPr>
        </p:nvSpPr>
        <p:spPr bwMode="auto">
          <a:xfrm>
            <a:off x="3429000" y="6142038"/>
            <a:ext cx="1544638" cy="125412"/>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900" b="1">
                <a:solidFill>
                  <a:srgbClr val="898989"/>
                </a:solidFill>
              </a:defRPr>
            </a:lvl1pPr>
          </a:lstStyle>
          <a:p>
            <a:pPr fontAlgn="base">
              <a:spcBef>
                <a:spcPct val="0"/>
              </a:spcBef>
              <a:spcAft>
                <a:spcPct val="0"/>
              </a:spcAft>
            </a:pPr>
            <a:r>
              <a:rPr lang="fi-FI" altLang="fi-FI" smtClean="0"/>
              <a:t>Markkinoiden juridinen toimintaympäristö kalvot 8</a:t>
            </a:r>
            <a:endParaRPr lang="en-US" altLang="fi-FI" smtClean="0"/>
          </a:p>
        </p:txBody>
      </p:sp>
      <p:sp>
        <p:nvSpPr>
          <p:cNvPr id="1030" name="Rectangle 6"/>
          <p:cNvSpPr>
            <a:spLocks noGrp="1" noChangeArrowheads="1"/>
          </p:cNvSpPr>
          <p:nvPr>
            <p:ph type="sldNum" sz="quarter" idx="4"/>
          </p:nvPr>
        </p:nvSpPr>
        <p:spPr bwMode="auto">
          <a:xfrm>
            <a:off x="3429000" y="6397625"/>
            <a:ext cx="1544638" cy="125413"/>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900" b="1">
                <a:solidFill>
                  <a:srgbClr val="898989"/>
                </a:solidFill>
              </a:defRPr>
            </a:lvl1pPr>
          </a:lstStyle>
          <a:p>
            <a:pPr fontAlgn="base">
              <a:spcBef>
                <a:spcPct val="0"/>
              </a:spcBef>
              <a:spcAft>
                <a:spcPct val="0"/>
              </a:spcAft>
            </a:pPr>
            <a:fld id="{9EC5B81E-2E12-4916-B03B-8A0770FFE1E7}" type="slidenum">
              <a:rPr lang="fi-FI" altLang="fi-FI" smtClean="0"/>
              <a:pPr fontAlgn="base">
                <a:spcBef>
                  <a:spcPct val="0"/>
                </a:spcBef>
                <a:spcAft>
                  <a:spcPct val="0"/>
                </a:spcAft>
              </a:pPr>
              <a:t>‹#›</a:t>
            </a:fld>
            <a:endParaRPr lang="fi-FI" altLang="fi-FI" smtClean="0"/>
          </a:p>
        </p:txBody>
      </p:sp>
      <p:sp>
        <p:nvSpPr>
          <p:cNvPr id="1032" name="Rectangle 8"/>
          <p:cNvSpPr>
            <a:spLocks noChangeArrowheads="1"/>
          </p:cNvSpPr>
          <p:nvPr/>
        </p:nvSpPr>
        <p:spPr bwMode="auto">
          <a:xfrm>
            <a:off x="571500" y="5811838"/>
            <a:ext cx="7985125" cy="65087"/>
          </a:xfrm>
          <a:prstGeom prst="rect">
            <a:avLst/>
          </a:prstGeom>
          <a:solidFill>
            <a:srgbClr val="0065BD"/>
          </a:solidFill>
          <a:ln w="9525">
            <a:noFill/>
            <a:miter lim="800000"/>
            <a:headEnd/>
            <a:tailEnd/>
          </a:ln>
          <a:effectLst/>
        </p:spPr>
        <p:txBody>
          <a:bodyPr wrap="none" anchor="ctr"/>
          <a:lstStyle/>
          <a:p>
            <a:pPr algn="ctr" fontAlgn="base">
              <a:spcBef>
                <a:spcPct val="0"/>
              </a:spcBef>
              <a:spcAft>
                <a:spcPct val="0"/>
              </a:spcAft>
              <a:defRPr/>
            </a:pPr>
            <a:endParaRPr lang="en-US">
              <a:solidFill>
                <a:srgbClr val="000000"/>
              </a:solidFill>
            </a:endParaRPr>
          </a:p>
        </p:txBody>
      </p:sp>
      <p:pic>
        <p:nvPicPr>
          <p:cNvPr id="4104" name="Picture 9" descr="aalto_HSE_fin_alakulma"/>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5959475"/>
            <a:ext cx="2879725" cy="89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2987460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dt="0"/>
  <p:txStyles>
    <p:titleStyle>
      <a:lvl1pPr algn="l" rtl="0" eaLnBrk="0" fontAlgn="base" hangingPunct="0">
        <a:spcBef>
          <a:spcPct val="0"/>
        </a:spcBef>
        <a:spcAft>
          <a:spcPct val="0"/>
        </a:spcAft>
        <a:defRPr sz="3200" b="1">
          <a:solidFill>
            <a:srgbClr val="0065BD"/>
          </a:solidFill>
          <a:latin typeface="+mj-lt"/>
          <a:ea typeface="+mj-ea"/>
          <a:cs typeface="+mj-cs"/>
        </a:defRPr>
      </a:lvl1pPr>
      <a:lvl2pPr algn="l" rtl="0" eaLnBrk="0" fontAlgn="base" hangingPunct="0">
        <a:spcBef>
          <a:spcPct val="0"/>
        </a:spcBef>
        <a:spcAft>
          <a:spcPct val="0"/>
        </a:spcAft>
        <a:defRPr sz="3200" b="1">
          <a:solidFill>
            <a:srgbClr val="0065BD"/>
          </a:solidFill>
          <a:latin typeface="Arial" charset="0"/>
        </a:defRPr>
      </a:lvl2pPr>
      <a:lvl3pPr algn="l" rtl="0" eaLnBrk="0" fontAlgn="base" hangingPunct="0">
        <a:spcBef>
          <a:spcPct val="0"/>
        </a:spcBef>
        <a:spcAft>
          <a:spcPct val="0"/>
        </a:spcAft>
        <a:defRPr sz="3200" b="1">
          <a:solidFill>
            <a:srgbClr val="0065BD"/>
          </a:solidFill>
          <a:latin typeface="Arial" charset="0"/>
        </a:defRPr>
      </a:lvl3pPr>
      <a:lvl4pPr algn="l" rtl="0" eaLnBrk="0" fontAlgn="base" hangingPunct="0">
        <a:spcBef>
          <a:spcPct val="0"/>
        </a:spcBef>
        <a:spcAft>
          <a:spcPct val="0"/>
        </a:spcAft>
        <a:defRPr sz="3200" b="1">
          <a:solidFill>
            <a:srgbClr val="0065BD"/>
          </a:solidFill>
          <a:latin typeface="Arial" charset="0"/>
        </a:defRPr>
      </a:lvl4pPr>
      <a:lvl5pPr algn="l" rtl="0" eaLnBrk="0" fontAlgn="base" hangingPunct="0">
        <a:spcBef>
          <a:spcPct val="0"/>
        </a:spcBef>
        <a:spcAft>
          <a:spcPct val="0"/>
        </a:spcAft>
        <a:defRPr sz="3200" b="1">
          <a:solidFill>
            <a:srgbClr val="0065BD"/>
          </a:solidFill>
          <a:latin typeface="Arial" charset="0"/>
        </a:defRPr>
      </a:lvl5pPr>
      <a:lvl6pPr marL="457200" algn="l" rtl="0" eaLnBrk="1" fontAlgn="base" hangingPunct="1">
        <a:spcBef>
          <a:spcPct val="0"/>
        </a:spcBef>
        <a:spcAft>
          <a:spcPct val="0"/>
        </a:spcAft>
        <a:defRPr sz="3200" b="1">
          <a:solidFill>
            <a:srgbClr val="0065BD"/>
          </a:solidFill>
          <a:latin typeface="Arial" charset="0"/>
        </a:defRPr>
      </a:lvl6pPr>
      <a:lvl7pPr marL="914400" algn="l" rtl="0" eaLnBrk="1" fontAlgn="base" hangingPunct="1">
        <a:spcBef>
          <a:spcPct val="0"/>
        </a:spcBef>
        <a:spcAft>
          <a:spcPct val="0"/>
        </a:spcAft>
        <a:defRPr sz="3200" b="1">
          <a:solidFill>
            <a:srgbClr val="0065BD"/>
          </a:solidFill>
          <a:latin typeface="Arial" charset="0"/>
        </a:defRPr>
      </a:lvl7pPr>
      <a:lvl8pPr marL="1371600" algn="l" rtl="0" eaLnBrk="1" fontAlgn="base" hangingPunct="1">
        <a:spcBef>
          <a:spcPct val="0"/>
        </a:spcBef>
        <a:spcAft>
          <a:spcPct val="0"/>
        </a:spcAft>
        <a:defRPr sz="3200" b="1">
          <a:solidFill>
            <a:srgbClr val="0065BD"/>
          </a:solidFill>
          <a:latin typeface="Arial" charset="0"/>
        </a:defRPr>
      </a:lvl8pPr>
      <a:lvl9pPr marL="1828800" algn="l" rtl="0" eaLnBrk="1" fontAlgn="base" hangingPunct="1">
        <a:spcBef>
          <a:spcPct val="0"/>
        </a:spcBef>
        <a:spcAft>
          <a:spcPct val="0"/>
        </a:spcAft>
        <a:defRPr sz="3200" b="1">
          <a:solidFill>
            <a:srgbClr val="0065BD"/>
          </a:solidFill>
          <a:latin typeface="Arial"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1400">
          <a:solidFill>
            <a:schemeClr val="tx1"/>
          </a:solidFill>
          <a:latin typeface="+mn-lt"/>
        </a:defRPr>
      </a:lvl5pPr>
      <a:lvl6pPr marL="2514600" indent="-228600" algn="l" rtl="0" eaLnBrk="1" fontAlgn="base" hangingPunct="1">
        <a:spcBef>
          <a:spcPct val="20000"/>
        </a:spcBef>
        <a:spcAft>
          <a:spcPct val="0"/>
        </a:spcAft>
        <a:buChar char="•"/>
        <a:defRPr sz="1400">
          <a:solidFill>
            <a:schemeClr val="tx1"/>
          </a:solidFill>
          <a:latin typeface="+mn-lt"/>
        </a:defRPr>
      </a:lvl6pPr>
      <a:lvl7pPr marL="2971800" indent="-228600" algn="l" rtl="0" eaLnBrk="1" fontAlgn="base" hangingPunct="1">
        <a:spcBef>
          <a:spcPct val="20000"/>
        </a:spcBef>
        <a:spcAft>
          <a:spcPct val="0"/>
        </a:spcAft>
        <a:buChar char="•"/>
        <a:defRPr sz="1400">
          <a:solidFill>
            <a:schemeClr val="tx1"/>
          </a:solidFill>
          <a:latin typeface="+mn-lt"/>
        </a:defRPr>
      </a:lvl7pPr>
      <a:lvl8pPr marL="3429000" indent="-228600" algn="l" rtl="0" eaLnBrk="1" fontAlgn="base" hangingPunct="1">
        <a:spcBef>
          <a:spcPct val="20000"/>
        </a:spcBef>
        <a:spcAft>
          <a:spcPct val="0"/>
        </a:spcAft>
        <a:buChar char="•"/>
        <a:defRPr sz="1400">
          <a:solidFill>
            <a:schemeClr val="tx1"/>
          </a:solidFill>
          <a:latin typeface="+mn-lt"/>
        </a:defRPr>
      </a:lvl8pPr>
      <a:lvl9pPr marL="3886200" indent="-228600" algn="l" rtl="0" eaLnBrk="1" fontAlgn="base" hangingPunct="1">
        <a:spcBef>
          <a:spcPct val="20000"/>
        </a:spcBef>
        <a:spcAft>
          <a:spcPct val="0"/>
        </a:spcAft>
        <a:buChar cha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571500" y="488950"/>
            <a:ext cx="7985125"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fi-FI" altLang="fi-FI" smtClean="0"/>
              <a:t>Muokkaa perustyyl. napsautt.</a:t>
            </a:r>
          </a:p>
        </p:txBody>
      </p:sp>
      <p:sp>
        <p:nvSpPr>
          <p:cNvPr id="4099" name="Rectangle 3"/>
          <p:cNvSpPr>
            <a:spLocks noGrp="1" noChangeArrowheads="1"/>
          </p:cNvSpPr>
          <p:nvPr>
            <p:ph type="body" idx="1"/>
          </p:nvPr>
        </p:nvSpPr>
        <p:spPr bwMode="auto">
          <a:xfrm>
            <a:off x="571500" y="1582738"/>
            <a:ext cx="7985125" cy="413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fi-FI" altLang="fi-FI" smtClean="0"/>
              <a:t>Muokkaa tekstin perustyylejä napsauttamalla</a:t>
            </a:r>
          </a:p>
          <a:p>
            <a:pPr lvl="1"/>
            <a:r>
              <a:rPr lang="fi-FI" altLang="fi-FI" smtClean="0"/>
              <a:t>toinen taso</a:t>
            </a:r>
          </a:p>
          <a:p>
            <a:pPr lvl="2"/>
            <a:r>
              <a:rPr lang="fi-FI" altLang="fi-FI" smtClean="0"/>
              <a:t>kolmas taso</a:t>
            </a:r>
          </a:p>
          <a:p>
            <a:pPr lvl="3"/>
            <a:r>
              <a:rPr lang="fi-FI" altLang="fi-FI" smtClean="0"/>
              <a:t>neljäs taso</a:t>
            </a:r>
          </a:p>
          <a:p>
            <a:pPr lvl="4"/>
            <a:r>
              <a:rPr lang="fi-FI" altLang="fi-FI" smtClean="0"/>
              <a:t>viides taso</a:t>
            </a:r>
          </a:p>
        </p:txBody>
      </p:sp>
      <p:sp>
        <p:nvSpPr>
          <p:cNvPr id="1028" name="Rectangle 4"/>
          <p:cNvSpPr>
            <a:spLocks noGrp="1" noChangeArrowheads="1"/>
          </p:cNvSpPr>
          <p:nvPr>
            <p:ph type="dt" sz="half" idx="2"/>
          </p:nvPr>
        </p:nvSpPr>
        <p:spPr bwMode="auto">
          <a:xfrm>
            <a:off x="3429000" y="6272213"/>
            <a:ext cx="1544638" cy="125412"/>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l">
              <a:defRPr sz="900" b="1">
                <a:solidFill>
                  <a:srgbClr val="898989"/>
                </a:solidFill>
                <a:latin typeface="Arial" charset="0"/>
              </a:defRPr>
            </a:lvl1pPr>
          </a:lstStyle>
          <a:p>
            <a:pPr fontAlgn="base">
              <a:spcBef>
                <a:spcPct val="0"/>
              </a:spcBef>
              <a:spcAft>
                <a:spcPct val="0"/>
              </a:spcAft>
              <a:defRPr/>
            </a:pPr>
            <a:fld id="{05A01ED1-A6B1-412A-B450-B5BD8AAEF6C8}" type="datetime1">
              <a:rPr lang="fi-FI" smtClean="0"/>
              <a:t>15.1.2018</a:t>
            </a:fld>
            <a:endParaRPr lang="fi-FI"/>
          </a:p>
        </p:txBody>
      </p:sp>
      <p:sp>
        <p:nvSpPr>
          <p:cNvPr id="1029" name="Rectangle 5"/>
          <p:cNvSpPr>
            <a:spLocks noGrp="1" noChangeArrowheads="1"/>
          </p:cNvSpPr>
          <p:nvPr>
            <p:ph type="ftr" sz="quarter" idx="3"/>
          </p:nvPr>
        </p:nvSpPr>
        <p:spPr bwMode="auto">
          <a:xfrm>
            <a:off x="3429000" y="6142038"/>
            <a:ext cx="1544638" cy="125412"/>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900" b="1">
                <a:solidFill>
                  <a:srgbClr val="898989"/>
                </a:solidFill>
              </a:defRPr>
            </a:lvl1pPr>
          </a:lstStyle>
          <a:p>
            <a:pPr fontAlgn="base">
              <a:spcBef>
                <a:spcPct val="0"/>
              </a:spcBef>
              <a:spcAft>
                <a:spcPct val="0"/>
              </a:spcAft>
            </a:pPr>
            <a:r>
              <a:rPr lang="fi-FI" altLang="fi-FI" smtClean="0"/>
              <a:t>Markkinoiden juridinen toimintaympäristö kalvot 8</a:t>
            </a:r>
            <a:endParaRPr lang="en-US" altLang="fi-FI" smtClean="0"/>
          </a:p>
        </p:txBody>
      </p:sp>
      <p:sp>
        <p:nvSpPr>
          <p:cNvPr id="1030" name="Rectangle 6"/>
          <p:cNvSpPr>
            <a:spLocks noGrp="1" noChangeArrowheads="1"/>
          </p:cNvSpPr>
          <p:nvPr>
            <p:ph type="sldNum" sz="quarter" idx="4"/>
          </p:nvPr>
        </p:nvSpPr>
        <p:spPr bwMode="auto">
          <a:xfrm>
            <a:off x="3429000" y="6397625"/>
            <a:ext cx="1544638" cy="125413"/>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900" b="1">
                <a:solidFill>
                  <a:srgbClr val="898989"/>
                </a:solidFill>
              </a:defRPr>
            </a:lvl1pPr>
          </a:lstStyle>
          <a:p>
            <a:pPr fontAlgn="base">
              <a:spcBef>
                <a:spcPct val="0"/>
              </a:spcBef>
              <a:spcAft>
                <a:spcPct val="0"/>
              </a:spcAft>
            </a:pPr>
            <a:fld id="{9EC5B81E-2E12-4916-B03B-8A0770FFE1E7}" type="slidenum">
              <a:rPr lang="fi-FI" altLang="fi-FI" smtClean="0"/>
              <a:pPr fontAlgn="base">
                <a:spcBef>
                  <a:spcPct val="0"/>
                </a:spcBef>
                <a:spcAft>
                  <a:spcPct val="0"/>
                </a:spcAft>
              </a:pPr>
              <a:t>‹#›</a:t>
            </a:fld>
            <a:endParaRPr lang="fi-FI" altLang="fi-FI" smtClean="0"/>
          </a:p>
        </p:txBody>
      </p:sp>
      <p:sp>
        <p:nvSpPr>
          <p:cNvPr id="1032" name="Rectangle 8"/>
          <p:cNvSpPr>
            <a:spLocks noChangeArrowheads="1"/>
          </p:cNvSpPr>
          <p:nvPr/>
        </p:nvSpPr>
        <p:spPr bwMode="auto">
          <a:xfrm>
            <a:off x="571500" y="5811838"/>
            <a:ext cx="7985125" cy="65087"/>
          </a:xfrm>
          <a:prstGeom prst="rect">
            <a:avLst/>
          </a:prstGeom>
          <a:solidFill>
            <a:srgbClr val="0065BD"/>
          </a:solidFill>
          <a:ln w="9525">
            <a:noFill/>
            <a:miter lim="800000"/>
            <a:headEnd/>
            <a:tailEnd/>
          </a:ln>
          <a:effectLst/>
        </p:spPr>
        <p:txBody>
          <a:bodyPr wrap="none" anchor="ctr"/>
          <a:lstStyle/>
          <a:p>
            <a:pPr algn="ctr" fontAlgn="base">
              <a:spcBef>
                <a:spcPct val="0"/>
              </a:spcBef>
              <a:spcAft>
                <a:spcPct val="0"/>
              </a:spcAft>
              <a:defRPr/>
            </a:pPr>
            <a:endParaRPr lang="en-US">
              <a:solidFill>
                <a:srgbClr val="000000"/>
              </a:solidFill>
            </a:endParaRPr>
          </a:p>
        </p:txBody>
      </p:sp>
      <p:pic>
        <p:nvPicPr>
          <p:cNvPr id="4104" name="Picture 9" descr="aalto_HSE_fin_alakulma"/>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5959475"/>
            <a:ext cx="2879725" cy="89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0380855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dt="0"/>
  <p:txStyles>
    <p:titleStyle>
      <a:lvl1pPr algn="l" rtl="0" eaLnBrk="0" fontAlgn="base" hangingPunct="0">
        <a:spcBef>
          <a:spcPct val="0"/>
        </a:spcBef>
        <a:spcAft>
          <a:spcPct val="0"/>
        </a:spcAft>
        <a:defRPr sz="3200" b="1">
          <a:solidFill>
            <a:srgbClr val="0065BD"/>
          </a:solidFill>
          <a:latin typeface="+mj-lt"/>
          <a:ea typeface="+mj-ea"/>
          <a:cs typeface="+mj-cs"/>
        </a:defRPr>
      </a:lvl1pPr>
      <a:lvl2pPr algn="l" rtl="0" eaLnBrk="0" fontAlgn="base" hangingPunct="0">
        <a:spcBef>
          <a:spcPct val="0"/>
        </a:spcBef>
        <a:spcAft>
          <a:spcPct val="0"/>
        </a:spcAft>
        <a:defRPr sz="3200" b="1">
          <a:solidFill>
            <a:srgbClr val="0065BD"/>
          </a:solidFill>
          <a:latin typeface="Arial" charset="0"/>
        </a:defRPr>
      </a:lvl2pPr>
      <a:lvl3pPr algn="l" rtl="0" eaLnBrk="0" fontAlgn="base" hangingPunct="0">
        <a:spcBef>
          <a:spcPct val="0"/>
        </a:spcBef>
        <a:spcAft>
          <a:spcPct val="0"/>
        </a:spcAft>
        <a:defRPr sz="3200" b="1">
          <a:solidFill>
            <a:srgbClr val="0065BD"/>
          </a:solidFill>
          <a:latin typeface="Arial" charset="0"/>
        </a:defRPr>
      </a:lvl3pPr>
      <a:lvl4pPr algn="l" rtl="0" eaLnBrk="0" fontAlgn="base" hangingPunct="0">
        <a:spcBef>
          <a:spcPct val="0"/>
        </a:spcBef>
        <a:spcAft>
          <a:spcPct val="0"/>
        </a:spcAft>
        <a:defRPr sz="3200" b="1">
          <a:solidFill>
            <a:srgbClr val="0065BD"/>
          </a:solidFill>
          <a:latin typeface="Arial" charset="0"/>
        </a:defRPr>
      </a:lvl4pPr>
      <a:lvl5pPr algn="l" rtl="0" eaLnBrk="0" fontAlgn="base" hangingPunct="0">
        <a:spcBef>
          <a:spcPct val="0"/>
        </a:spcBef>
        <a:spcAft>
          <a:spcPct val="0"/>
        </a:spcAft>
        <a:defRPr sz="3200" b="1">
          <a:solidFill>
            <a:srgbClr val="0065BD"/>
          </a:solidFill>
          <a:latin typeface="Arial" charset="0"/>
        </a:defRPr>
      </a:lvl5pPr>
      <a:lvl6pPr marL="457200" algn="l" rtl="0" eaLnBrk="1" fontAlgn="base" hangingPunct="1">
        <a:spcBef>
          <a:spcPct val="0"/>
        </a:spcBef>
        <a:spcAft>
          <a:spcPct val="0"/>
        </a:spcAft>
        <a:defRPr sz="3200" b="1">
          <a:solidFill>
            <a:srgbClr val="0065BD"/>
          </a:solidFill>
          <a:latin typeface="Arial" charset="0"/>
        </a:defRPr>
      </a:lvl6pPr>
      <a:lvl7pPr marL="914400" algn="l" rtl="0" eaLnBrk="1" fontAlgn="base" hangingPunct="1">
        <a:spcBef>
          <a:spcPct val="0"/>
        </a:spcBef>
        <a:spcAft>
          <a:spcPct val="0"/>
        </a:spcAft>
        <a:defRPr sz="3200" b="1">
          <a:solidFill>
            <a:srgbClr val="0065BD"/>
          </a:solidFill>
          <a:latin typeface="Arial" charset="0"/>
        </a:defRPr>
      </a:lvl7pPr>
      <a:lvl8pPr marL="1371600" algn="l" rtl="0" eaLnBrk="1" fontAlgn="base" hangingPunct="1">
        <a:spcBef>
          <a:spcPct val="0"/>
        </a:spcBef>
        <a:spcAft>
          <a:spcPct val="0"/>
        </a:spcAft>
        <a:defRPr sz="3200" b="1">
          <a:solidFill>
            <a:srgbClr val="0065BD"/>
          </a:solidFill>
          <a:latin typeface="Arial" charset="0"/>
        </a:defRPr>
      </a:lvl8pPr>
      <a:lvl9pPr marL="1828800" algn="l" rtl="0" eaLnBrk="1" fontAlgn="base" hangingPunct="1">
        <a:spcBef>
          <a:spcPct val="0"/>
        </a:spcBef>
        <a:spcAft>
          <a:spcPct val="0"/>
        </a:spcAft>
        <a:defRPr sz="3200" b="1">
          <a:solidFill>
            <a:srgbClr val="0065BD"/>
          </a:solidFill>
          <a:latin typeface="Arial"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1400">
          <a:solidFill>
            <a:schemeClr val="tx1"/>
          </a:solidFill>
          <a:latin typeface="+mn-lt"/>
        </a:defRPr>
      </a:lvl5pPr>
      <a:lvl6pPr marL="2514600" indent="-228600" algn="l" rtl="0" eaLnBrk="1" fontAlgn="base" hangingPunct="1">
        <a:spcBef>
          <a:spcPct val="20000"/>
        </a:spcBef>
        <a:spcAft>
          <a:spcPct val="0"/>
        </a:spcAft>
        <a:buChar char="•"/>
        <a:defRPr sz="1400">
          <a:solidFill>
            <a:schemeClr val="tx1"/>
          </a:solidFill>
          <a:latin typeface="+mn-lt"/>
        </a:defRPr>
      </a:lvl6pPr>
      <a:lvl7pPr marL="2971800" indent="-228600" algn="l" rtl="0" eaLnBrk="1" fontAlgn="base" hangingPunct="1">
        <a:spcBef>
          <a:spcPct val="20000"/>
        </a:spcBef>
        <a:spcAft>
          <a:spcPct val="0"/>
        </a:spcAft>
        <a:buChar char="•"/>
        <a:defRPr sz="1400">
          <a:solidFill>
            <a:schemeClr val="tx1"/>
          </a:solidFill>
          <a:latin typeface="+mn-lt"/>
        </a:defRPr>
      </a:lvl7pPr>
      <a:lvl8pPr marL="3429000" indent="-228600" algn="l" rtl="0" eaLnBrk="1" fontAlgn="base" hangingPunct="1">
        <a:spcBef>
          <a:spcPct val="20000"/>
        </a:spcBef>
        <a:spcAft>
          <a:spcPct val="0"/>
        </a:spcAft>
        <a:buChar char="•"/>
        <a:defRPr sz="1400">
          <a:solidFill>
            <a:schemeClr val="tx1"/>
          </a:solidFill>
          <a:latin typeface="+mn-lt"/>
        </a:defRPr>
      </a:lvl8pPr>
      <a:lvl9pPr marL="3886200" indent="-228600" algn="l" rtl="0" eaLnBrk="1" fontAlgn="base" hangingPunct="1">
        <a:spcBef>
          <a:spcPct val="20000"/>
        </a:spcBef>
        <a:spcAft>
          <a:spcPct val="0"/>
        </a:spcAft>
        <a:buChar cha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17.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17.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17.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17.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4.xml"/><Relationship Id="rId7" Type="http://schemas.microsoft.com/office/2007/relationships/diagramDrawing" Target="../diagrams/drawing14.xml"/><Relationship Id="rId2" Type="http://schemas.openxmlformats.org/officeDocument/2006/relationships/notesSlide" Target="../notesSlides/notesSlide2.xml"/><Relationship Id="rId1" Type="http://schemas.openxmlformats.org/officeDocument/2006/relationships/slideLayout" Target="../slideLayouts/slideLayout17.xml"/><Relationship Id="rId6" Type="http://schemas.openxmlformats.org/officeDocument/2006/relationships/diagramColors" Target="../diagrams/colors14.xml"/><Relationship Id="rId5" Type="http://schemas.openxmlformats.org/officeDocument/2006/relationships/diagramQuickStyle" Target="../diagrams/quickStyle14.xml"/><Relationship Id="rId4" Type="http://schemas.openxmlformats.org/officeDocument/2006/relationships/diagramLayout" Target="../diagrams/layout14.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17.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17.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17.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17.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17.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17.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17.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3.xml.rels><?xml version="1.0" encoding="UTF-8" standalone="yes"?>
<Relationships xmlns="http://schemas.openxmlformats.org/package/2006/relationships"><Relationship Id="rId8" Type="http://schemas.openxmlformats.org/officeDocument/2006/relationships/diagramLayout" Target="../diagrams/layout3.xml"/><Relationship Id="rId13" Type="http://schemas.openxmlformats.org/officeDocument/2006/relationships/diagramLayout" Target="../diagrams/layout4.xml"/><Relationship Id="rId3" Type="http://schemas.openxmlformats.org/officeDocument/2006/relationships/diagramLayout" Target="../diagrams/layout2.xml"/><Relationship Id="rId7" Type="http://schemas.openxmlformats.org/officeDocument/2006/relationships/diagramData" Target="../diagrams/data3.xml"/><Relationship Id="rId12" Type="http://schemas.openxmlformats.org/officeDocument/2006/relationships/diagramData" Target="../diagrams/data4.xml"/><Relationship Id="rId2" Type="http://schemas.openxmlformats.org/officeDocument/2006/relationships/diagramData" Target="../diagrams/data2.xml"/><Relationship Id="rId16" Type="http://schemas.microsoft.com/office/2007/relationships/diagramDrawing" Target="../diagrams/drawing4.xml"/><Relationship Id="rId1" Type="http://schemas.openxmlformats.org/officeDocument/2006/relationships/slideLayout" Target="../slideLayouts/slideLayout17.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5" Type="http://schemas.openxmlformats.org/officeDocument/2006/relationships/diagramColors" Target="../diagrams/colors4.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 Id="rId14" Type="http://schemas.openxmlformats.org/officeDocument/2006/relationships/diagramQuickStyle" Target="../diagrams/quickStyle4.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7.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17.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17.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1" name="Rectangle 3"/>
          <p:cNvSpPr>
            <a:spLocks noGrp="1" noChangeArrowheads="1"/>
          </p:cNvSpPr>
          <p:nvPr>
            <p:ph type="subTitle" idx="1"/>
          </p:nvPr>
        </p:nvSpPr>
        <p:spPr>
          <a:xfrm>
            <a:off x="588173" y="5395280"/>
            <a:ext cx="5379423" cy="792000"/>
          </a:xfrm>
        </p:spPr>
        <p:txBody>
          <a:bodyPr>
            <a:normAutofit fontScale="25000" lnSpcReduction="20000"/>
          </a:bodyPr>
          <a:lstStyle/>
          <a:p>
            <a:r>
              <a:rPr lang="en-US" altLang="fi-FI" sz="6400" i="0" dirty="0" err="1" smtClean="0"/>
              <a:t>Sopimuksen</a:t>
            </a:r>
            <a:r>
              <a:rPr lang="en-US" altLang="fi-FI" sz="6400" i="0" dirty="0" smtClean="0"/>
              <a:t> </a:t>
            </a:r>
            <a:r>
              <a:rPr lang="en-US" altLang="fi-FI" sz="6400" i="0" dirty="0" err="1" smtClean="0"/>
              <a:t>taloudellinen</a:t>
            </a:r>
            <a:r>
              <a:rPr lang="en-US" altLang="fi-FI" sz="6400" i="0" dirty="0" smtClean="0"/>
              <a:t> </a:t>
            </a:r>
            <a:r>
              <a:rPr lang="en-US" altLang="fi-FI" sz="6400" i="0" dirty="0" err="1" smtClean="0"/>
              <a:t>optimointi</a:t>
            </a:r>
            <a:endParaRPr lang="en-US" altLang="fi-FI" sz="6400" i="0" dirty="0"/>
          </a:p>
          <a:p>
            <a:r>
              <a:rPr lang="en-US" altLang="fi-FI" sz="6400" i="0" dirty="0" err="1" smtClean="0"/>
              <a:t>Oikeustaloustiede</a:t>
            </a:r>
            <a:r>
              <a:rPr lang="en-US" altLang="fi-FI" sz="6400" i="0" dirty="0" smtClean="0"/>
              <a:t> (Law </a:t>
            </a:r>
            <a:r>
              <a:rPr lang="en-US" altLang="fi-FI" sz="6400" i="0" dirty="0"/>
              <a:t>and </a:t>
            </a:r>
            <a:r>
              <a:rPr lang="en-US" altLang="fi-FI" sz="6400" i="0" dirty="0" smtClean="0"/>
              <a:t>Economics) </a:t>
            </a:r>
            <a:endParaRPr lang="en-US" altLang="fi-FI" sz="6400" i="0" dirty="0"/>
          </a:p>
          <a:p>
            <a:r>
              <a:rPr lang="en-US" altLang="fi-FI" sz="6400" i="0" dirty="0" err="1" smtClean="0"/>
              <a:t>Rajoitettu</a:t>
            </a:r>
            <a:r>
              <a:rPr lang="en-US" altLang="fi-FI" sz="6400" i="0" dirty="0" smtClean="0"/>
              <a:t> </a:t>
            </a:r>
            <a:r>
              <a:rPr lang="en-US" altLang="fi-FI" sz="6400" i="0" dirty="0" err="1" smtClean="0"/>
              <a:t>rationaalisuus</a:t>
            </a:r>
            <a:endParaRPr lang="en-US" altLang="fi-FI" sz="6400" i="0" dirty="0" smtClean="0"/>
          </a:p>
          <a:p>
            <a:endParaRPr lang="en-US" altLang="fi-FI" sz="6400" i="0" dirty="0"/>
          </a:p>
          <a:p>
            <a:r>
              <a:rPr lang="en-US" altLang="fi-FI" sz="6400" dirty="0" err="1"/>
              <a:t>Matti</a:t>
            </a:r>
            <a:r>
              <a:rPr lang="en-US" altLang="fi-FI" sz="6400" dirty="0"/>
              <a:t> </a:t>
            </a:r>
            <a:r>
              <a:rPr lang="en-US" altLang="fi-FI" sz="6400" dirty="0" err="1"/>
              <a:t>Rudanko</a:t>
            </a:r>
            <a:endParaRPr lang="en-US" altLang="fi-FI" sz="6400" dirty="0"/>
          </a:p>
          <a:p>
            <a:pPr eaLnBrk="1" hangingPunct="1"/>
            <a:endParaRPr lang="fi-FI" altLang="fi-FI" i="0" dirty="0" smtClean="0"/>
          </a:p>
          <a:p>
            <a:pPr eaLnBrk="1" hangingPunct="1"/>
            <a:endParaRPr lang="fi-FI" altLang="fi-FI" sz="1400" i="0" dirty="0" smtClean="0"/>
          </a:p>
          <a:p>
            <a:pPr eaLnBrk="1" hangingPunct="1"/>
            <a:r>
              <a:rPr lang="fi-FI" altLang="fi-FI" sz="3000" dirty="0" smtClean="0"/>
              <a:t>Matti Rudanko</a:t>
            </a:r>
          </a:p>
        </p:txBody>
      </p:sp>
      <p:sp>
        <p:nvSpPr>
          <p:cNvPr id="94210" name="Rectangle 2"/>
          <p:cNvSpPr>
            <a:spLocks noGrp="1" noChangeArrowheads="1"/>
          </p:cNvSpPr>
          <p:nvPr>
            <p:ph type="ctrTitle"/>
          </p:nvPr>
        </p:nvSpPr>
        <p:spPr>
          <a:xfrm>
            <a:off x="467544" y="2276872"/>
            <a:ext cx="8092150" cy="2488866"/>
          </a:xfrm>
        </p:spPr>
        <p:txBody>
          <a:bodyPr/>
          <a:lstStyle/>
          <a:p>
            <a:pPr eaLnBrk="1" hangingPunct="1"/>
            <a:r>
              <a:rPr lang="fi-FI" altLang="fi-FI" dirty="0" smtClean="0"/>
              <a:t>Kansainväliset sopimukset </a:t>
            </a:r>
            <a:br>
              <a:rPr lang="fi-FI" altLang="fi-FI" dirty="0" smtClean="0"/>
            </a:br>
            <a:r>
              <a:rPr lang="fi-FI" altLang="fi-FI" dirty="0" smtClean="0"/>
              <a:t>Kalvot </a:t>
            </a:r>
            <a:r>
              <a:rPr lang="fi-FI" altLang="fi-FI" dirty="0"/>
              <a:t>9</a:t>
            </a:r>
            <a:endParaRPr lang="en-US" altLang="fi-FI" dirty="0" smtClean="0"/>
          </a:p>
        </p:txBody>
      </p:sp>
    </p:spTree>
    <p:extLst>
      <p:ext uri="{BB962C8B-B14F-4D97-AF65-F5344CB8AC3E}">
        <p14:creationId xmlns:p14="http://schemas.microsoft.com/office/powerpoint/2010/main" val="20710119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p:txBody>
          <a:bodyPr/>
          <a:lstStyle/>
          <a:p>
            <a:r>
              <a:rPr lang="en-US" altLang="fi-FI"/>
              <a:t>An Efficient Breach of Contract I</a:t>
            </a:r>
          </a:p>
        </p:txBody>
      </p:sp>
      <p:graphicFrame>
        <p:nvGraphicFramePr>
          <p:cNvPr id="7" name="Content Placeholder 6"/>
          <p:cNvGraphicFramePr>
            <a:graphicFrameLocks noGrp="1"/>
          </p:cNvGraphicFramePr>
          <p:nvPr>
            <p:ph sz="quarter" idx="14"/>
            <p:extLst/>
          </p:nvPr>
        </p:nvGraphicFramePr>
        <p:xfrm>
          <a:off x="540002" y="1685677"/>
          <a:ext cx="80855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Alatunnisteen paikkamerkki 1"/>
          <p:cNvSpPr>
            <a:spLocks noGrp="1"/>
          </p:cNvSpPr>
          <p:nvPr>
            <p:ph type="ftr" sz="quarter" idx="16"/>
          </p:nvPr>
        </p:nvSpPr>
        <p:spPr/>
        <p:txBody>
          <a:bodyPr/>
          <a:lstStyle/>
          <a:p>
            <a:pPr>
              <a:defRPr/>
            </a:pPr>
            <a:r>
              <a:rPr lang="fi-FI" smtClean="0"/>
              <a:t>Markkinoiden juridinen toimintaympäristö kalvot 8</a:t>
            </a:r>
            <a:endParaRPr lang="en-US"/>
          </a:p>
        </p:txBody>
      </p:sp>
      <p:sp>
        <p:nvSpPr>
          <p:cNvPr id="4" name="Dian numeron paikkamerkki 5"/>
          <p:cNvSpPr>
            <a:spLocks noGrp="1"/>
          </p:cNvSpPr>
          <p:nvPr>
            <p:ph type="sldNum" sz="quarter" idx="17"/>
          </p:nvPr>
        </p:nvSpPr>
        <p:spPr/>
        <p:txBody>
          <a:bodyPr/>
          <a:lstStyle/>
          <a:p>
            <a:fld id="{50D5A48E-AC5D-44F5-A4BF-8EA1A262218F}" type="slidenum">
              <a:rPr lang="en-US" altLang="fi-FI"/>
              <a:pPr/>
              <a:t>10</a:t>
            </a:fld>
            <a:endParaRPr lang="en-US" altLang="fi-FI"/>
          </a:p>
        </p:txBody>
      </p:sp>
      <p:sp>
        <p:nvSpPr>
          <p:cNvPr id="5" name="Rectangle 4"/>
          <p:cNvSpPr/>
          <p:nvPr/>
        </p:nvSpPr>
        <p:spPr>
          <a:xfrm>
            <a:off x="571500" y="1582738"/>
            <a:ext cx="7985125" cy="4135437"/>
          </a:xfrm>
          <a:prstGeom prst="rect">
            <a:avLst/>
          </a:prstGeom>
        </p:spPr>
        <p:txBody>
          <a:bodyPr/>
          <a:lstStyle/>
          <a:p>
            <a:pPr lvl="0" rtl="0">
              <a:buChar char="•"/>
            </a:pPr>
            <a:endParaRPr lang="fi-FI" dirty="0"/>
          </a:p>
        </p:txBody>
      </p:sp>
    </p:spTree>
    <p:extLst>
      <p:ext uri="{BB962C8B-B14F-4D97-AF65-F5344CB8AC3E}">
        <p14:creationId xmlns:p14="http://schemas.microsoft.com/office/powerpoint/2010/main" val="3044180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graphicEl>
                                              <a:dgm id="{EBFB47B4-98D5-4298-802D-85E6E5F2E8F2}"/>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graphicEl>
                                              <a:dgm id="{86DEAA66-BFB1-4F16-844E-2CCA954E7DE5}"/>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graphicEl>
                                              <a:dgm id="{04AE3573-AB5C-4678-A909-2928DA6A91BA}"/>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graphicEl>
                                              <a:dgm id="{6A2AC9CA-EE58-4741-AA4C-E9B69217479D}"/>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graphicEl>
                                              <a:dgm id="{417B6950-58B5-4750-99F1-1BCFAEC860E3}"/>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graphicEl>
                                              <a:dgm id="{7E7B2570-E739-4154-B682-A102F7C5AE67}"/>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ctrTitle"/>
          </p:nvPr>
        </p:nvSpPr>
        <p:spPr/>
        <p:txBody>
          <a:bodyPr/>
          <a:lstStyle/>
          <a:p>
            <a:r>
              <a:rPr lang="en-US" altLang="fi-FI"/>
              <a:t>An Efficient Breach of ContractII</a:t>
            </a:r>
          </a:p>
        </p:txBody>
      </p:sp>
      <p:graphicFrame>
        <p:nvGraphicFramePr>
          <p:cNvPr id="7" name="Content Placeholder 6"/>
          <p:cNvGraphicFramePr>
            <a:graphicFrameLocks noGrp="1"/>
          </p:cNvGraphicFramePr>
          <p:nvPr>
            <p:ph sz="quarter" idx="14"/>
            <p:extLst/>
          </p:nvPr>
        </p:nvGraphicFramePr>
        <p:xfrm>
          <a:off x="540002" y="1685677"/>
          <a:ext cx="80855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Alatunnisteen paikkamerkki 1"/>
          <p:cNvSpPr>
            <a:spLocks noGrp="1"/>
          </p:cNvSpPr>
          <p:nvPr>
            <p:ph type="ftr" sz="quarter" idx="16"/>
          </p:nvPr>
        </p:nvSpPr>
        <p:spPr/>
        <p:txBody>
          <a:bodyPr/>
          <a:lstStyle/>
          <a:p>
            <a:pPr>
              <a:defRPr/>
            </a:pPr>
            <a:r>
              <a:rPr lang="fi-FI" smtClean="0"/>
              <a:t>Markkinoiden juridinen toimintaympäristö kalvot 8</a:t>
            </a:r>
            <a:endParaRPr lang="en-US"/>
          </a:p>
        </p:txBody>
      </p:sp>
      <p:sp>
        <p:nvSpPr>
          <p:cNvPr id="4" name="Dian numeron paikkamerkki 5"/>
          <p:cNvSpPr>
            <a:spLocks noGrp="1"/>
          </p:cNvSpPr>
          <p:nvPr>
            <p:ph type="sldNum" sz="quarter" idx="17"/>
          </p:nvPr>
        </p:nvSpPr>
        <p:spPr/>
        <p:txBody>
          <a:bodyPr/>
          <a:lstStyle/>
          <a:p>
            <a:fld id="{8A9717E8-DC53-4ADD-8A3D-02C5018A1411}" type="slidenum">
              <a:rPr lang="en-US" altLang="fi-FI"/>
              <a:pPr/>
              <a:t>11</a:t>
            </a:fld>
            <a:endParaRPr lang="en-US" altLang="fi-FI"/>
          </a:p>
        </p:txBody>
      </p:sp>
      <p:sp>
        <p:nvSpPr>
          <p:cNvPr id="6" name="Rectangle 5"/>
          <p:cNvSpPr/>
          <p:nvPr/>
        </p:nvSpPr>
        <p:spPr>
          <a:xfrm>
            <a:off x="571500" y="1582738"/>
            <a:ext cx="7985125" cy="4135437"/>
          </a:xfrm>
          <a:prstGeom prst="rect">
            <a:avLst/>
          </a:prstGeom>
        </p:spPr>
        <p:txBody>
          <a:bodyPr/>
          <a:lstStyle/>
          <a:p>
            <a:pPr lvl="0" rtl="0">
              <a:buChar char="•"/>
            </a:pPr>
            <a:endParaRPr lang="fi-FI" dirty="0"/>
          </a:p>
        </p:txBody>
      </p:sp>
    </p:spTree>
    <p:extLst>
      <p:ext uri="{BB962C8B-B14F-4D97-AF65-F5344CB8AC3E}">
        <p14:creationId xmlns:p14="http://schemas.microsoft.com/office/powerpoint/2010/main" val="3029298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graphicEl>
                                              <a:dgm id="{4B9158FC-E6F6-4888-967A-4657E7D24FD2}"/>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graphicEl>
                                              <a:dgm id="{DBDBC832-91AC-410E-B0CA-369E3E10EECC}"/>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graphicEl>
                                              <a:dgm id="{23D7DABC-7FFB-43EF-B34C-34EDB58C557D}"/>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graphicEl>
                                              <a:dgm id="{8A41FF91-A5AA-4D98-A0B2-952A1086AE00}"/>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graphicEl>
                                              <a:dgm id="{05F6BE0D-2996-4323-AED4-331574C74309}"/>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graphicEl>
                                              <a:dgm id="{1777FA56-F422-4C22-9C8F-61C60AE1BC2F}"/>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graphicEl>
                                              <a:dgm id="{CD9A73D8-0E52-4606-A8A7-7E33B57CDF17}"/>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ctrTitle"/>
          </p:nvPr>
        </p:nvSpPr>
        <p:spPr/>
        <p:txBody>
          <a:bodyPr/>
          <a:lstStyle/>
          <a:p>
            <a:pPr algn="ctr"/>
            <a:r>
              <a:rPr lang="en-US" altLang="fi-FI" dirty="0"/>
              <a:t>The external effects of a breach of contract </a:t>
            </a:r>
          </a:p>
        </p:txBody>
      </p:sp>
      <p:graphicFrame>
        <p:nvGraphicFramePr>
          <p:cNvPr id="7" name="Content Placeholder 6"/>
          <p:cNvGraphicFramePr>
            <a:graphicFrameLocks noGrp="1"/>
          </p:cNvGraphicFramePr>
          <p:nvPr>
            <p:ph sz="quarter" idx="14"/>
            <p:extLst/>
          </p:nvPr>
        </p:nvGraphicFramePr>
        <p:xfrm>
          <a:off x="540002" y="1685677"/>
          <a:ext cx="80855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Alatunnisteen paikkamerkki 1"/>
          <p:cNvSpPr>
            <a:spLocks noGrp="1"/>
          </p:cNvSpPr>
          <p:nvPr>
            <p:ph type="ftr" sz="quarter" idx="16"/>
          </p:nvPr>
        </p:nvSpPr>
        <p:spPr/>
        <p:txBody>
          <a:bodyPr/>
          <a:lstStyle/>
          <a:p>
            <a:pPr>
              <a:defRPr/>
            </a:pPr>
            <a:r>
              <a:rPr lang="fi-FI" smtClean="0"/>
              <a:t>Markkinoiden juridinen toimintaympäristö kalvot 8</a:t>
            </a:r>
            <a:endParaRPr lang="en-US"/>
          </a:p>
        </p:txBody>
      </p:sp>
      <p:sp>
        <p:nvSpPr>
          <p:cNvPr id="4" name="Dian numeron paikkamerkki 5"/>
          <p:cNvSpPr>
            <a:spLocks noGrp="1"/>
          </p:cNvSpPr>
          <p:nvPr>
            <p:ph type="sldNum" sz="quarter" idx="17"/>
          </p:nvPr>
        </p:nvSpPr>
        <p:spPr/>
        <p:txBody>
          <a:bodyPr/>
          <a:lstStyle/>
          <a:p>
            <a:fld id="{006A069C-6A85-4403-9848-96BB9251EAD3}" type="slidenum">
              <a:rPr lang="en-US" altLang="fi-FI"/>
              <a:pPr/>
              <a:t>12</a:t>
            </a:fld>
            <a:endParaRPr lang="en-US" altLang="fi-FI"/>
          </a:p>
        </p:txBody>
      </p:sp>
      <p:sp>
        <p:nvSpPr>
          <p:cNvPr id="6" name="Rectangle 5"/>
          <p:cNvSpPr/>
          <p:nvPr/>
        </p:nvSpPr>
        <p:spPr>
          <a:xfrm>
            <a:off x="571500" y="1582738"/>
            <a:ext cx="7985125" cy="4135437"/>
          </a:xfrm>
          <a:prstGeom prst="rect">
            <a:avLst/>
          </a:prstGeom>
        </p:spPr>
        <p:txBody>
          <a:bodyPr/>
          <a:lstStyle/>
          <a:p>
            <a:pPr lvl="0" rtl="0">
              <a:buChar char="•"/>
            </a:pPr>
            <a:endParaRPr lang="fi-FI" dirty="0"/>
          </a:p>
        </p:txBody>
      </p:sp>
    </p:spTree>
    <p:extLst>
      <p:ext uri="{BB962C8B-B14F-4D97-AF65-F5344CB8AC3E}">
        <p14:creationId xmlns:p14="http://schemas.microsoft.com/office/powerpoint/2010/main" val="1618053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graphicEl>
                                              <a:dgm id="{99D4ABA6-899C-4E6E-87A1-287B0B375397}"/>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graphicEl>
                                              <a:dgm id="{BDC3B0E7-5FEC-4B28-8EAC-A2D1D09C9D18}"/>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graphicEl>
                                              <a:dgm id="{E3DB3711-5517-412D-8BF4-6E620CF4FB39}"/>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graphicEl>
                                              <a:dgm id="{1A1B3886-C625-40B8-87DD-B180ACE77F6A}"/>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graphicEl>
                                              <a:dgm id="{63DE7E30-EC94-45A0-8F93-2E9920C5B643}"/>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
                                            <p:graphicEl>
                                              <a:dgm id="{02613E2A-CD20-4389-9D68-0132A2E83CE6}"/>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7">
                                            <p:graphicEl>
                                              <a:dgm id="{4A86B592-1BFD-4E3F-9609-F8955DC8C5F5}"/>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ctrTitle"/>
          </p:nvPr>
        </p:nvSpPr>
        <p:spPr/>
        <p:txBody>
          <a:bodyPr/>
          <a:lstStyle/>
          <a:p>
            <a:r>
              <a:rPr lang="en-US" altLang="fi-FI"/>
              <a:t>Efficient validity and morals</a:t>
            </a:r>
          </a:p>
        </p:txBody>
      </p:sp>
      <p:graphicFrame>
        <p:nvGraphicFramePr>
          <p:cNvPr id="8" name="Content Placeholder 7"/>
          <p:cNvGraphicFramePr>
            <a:graphicFrameLocks noGrp="1"/>
          </p:cNvGraphicFramePr>
          <p:nvPr>
            <p:ph sz="quarter" idx="14"/>
            <p:extLst/>
          </p:nvPr>
        </p:nvGraphicFramePr>
        <p:xfrm>
          <a:off x="540002" y="1685677"/>
          <a:ext cx="80855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Alatunnisteen paikkamerkki 1"/>
          <p:cNvSpPr>
            <a:spLocks noGrp="1"/>
          </p:cNvSpPr>
          <p:nvPr>
            <p:ph type="ftr" sz="quarter" idx="16"/>
          </p:nvPr>
        </p:nvSpPr>
        <p:spPr/>
        <p:txBody>
          <a:bodyPr/>
          <a:lstStyle/>
          <a:p>
            <a:pPr>
              <a:defRPr/>
            </a:pPr>
            <a:r>
              <a:rPr lang="fi-FI" smtClean="0"/>
              <a:t>Markkinoiden juridinen toimintaympäristö kalvot 8</a:t>
            </a:r>
            <a:endParaRPr lang="en-US"/>
          </a:p>
        </p:txBody>
      </p:sp>
      <p:sp>
        <p:nvSpPr>
          <p:cNvPr id="4" name="Dian numeron paikkamerkki 5"/>
          <p:cNvSpPr>
            <a:spLocks noGrp="1"/>
          </p:cNvSpPr>
          <p:nvPr>
            <p:ph type="sldNum" sz="quarter" idx="17"/>
          </p:nvPr>
        </p:nvSpPr>
        <p:spPr/>
        <p:txBody>
          <a:bodyPr/>
          <a:lstStyle/>
          <a:p>
            <a:fld id="{EF4084C9-5B7D-4ABA-B9FE-CF341681AADE}" type="slidenum">
              <a:rPr lang="en-US" altLang="fi-FI"/>
              <a:pPr/>
              <a:t>13</a:t>
            </a:fld>
            <a:endParaRPr lang="en-US" altLang="fi-FI"/>
          </a:p>
        </p:txBody>
      </p:sp>
      <p:sp>
        <p:nvSpPr>
          <p:cNvPr id="6" name="Rectangle 5"/>
          <p:cNvSpPr/>
          <p:nvPr/>
        </p:nvSpPr>
        <p:spPr>
          <a:xfrm>
            <a:off x="571500" y="1582738"/>
            <a:ext cx="7985125" cy="4135437"/>
          </a:xfrm>
          <a:prstGeom prst="rect">
            <a:avLst/>
          </a:prstGeom>
        </p:spPr>
        <p:txBody>
          <a:bodyPr/>
          <a:lstStyle/>
          <a:p>
            <a:pPr lvl="0" rtl="0">
              <a:buChar char="•"/>
            </a:pPr>
            <a:endParaRPr lang="fi-FI" dirty="0"/>
          </a:p>
        </p:txBody>
      </p:sp>
    </p:spTree>
    <p:extLst>
      <p:ext uri="{BB962C8B-B14F-4D97-AF65-F5344CB8AC3E}">
        <p14:creationId xmlns:p14="http://schemas.microsoft.com/office/powerpoint/2010/main" val="1508738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graphicEl>
                                              <a:dgm id="{E1C9CA61-1005-4C3B-8B92-28BB96A6B5F7}"/>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graphicEl>
                                              <a:dgm id="{11D4D054-5042-45A5-BAAB-69BE41526116}"/>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graphicEl>
                                              <a:dgm id="{03FF1320-2ABC-49DD-A719-AD63D767E84C}"/>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graphicEl>
                                              <a:dgm id="{1CF72DF3-4BBD-4894-9487-43E8CD829C5F}"/>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graphicEl>
                                              <a:dgm id="{82D18A19-C6F2-4725-BD01-0BAC157F14E2}"/>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graphicEl>
                                              <a:dgm id="{1B64AC5C-9BA5-4322-A681-D4C0DFED21DB}"/>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8">
                                            <p:graphicEl>
                                              <a:dgm id="{429CBDDC-DC6C-41F4-9047-9691BE45AA86}"/>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
                                            <p:graphicEl>
                                              <a:dgm id="{039FC555-9A90-4445-953A-3306DCDF5B88}"/>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graphicEl>
                                              <a:dgm id="{DC5416D7-2460-4C03-B850-012D5030751E}"/>
                                            </p:graphic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8">
                                            <p:graphicEl>
                                              <a:dgm id="{ACEFC347-771A-4246-84FC-E0C511B9CCD4}"/>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Sub>
          <a:bldDgm bld="one"/>
        </p:bldSub>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p:cNvSpPr>
            <a:spLocks noGrp="1" noChangeArrowheads="1"/>
          </p:cNvSpPr>
          <p:nvPr>
            <p:ph type="ctrTitle"/>
          </p:nvPr>
        </p:nvSpPr>
        <p:spPr/>
        <p:txBody>
          <a:bodyPr/>
          <a:lstStyle/>
          <a:p>
            <a:r>
              <a:rPr lang="en-US" altLang="fi-FI"/>
              <a:t>Tahallinen sopimusrikkomus</a:t>
            </a:r>
          </a:p>
        </p:txBody>
      </p:sp>
      <p:graphicFrame>
        <p:nvGraphicFramePr>
          <p:cNvPr id="2" name="Content Placeholder 1"/>
          <p:cNvGraphicFramePr>
            <a:graphicFrameLocks noGrp="1"/>
          </p:cNvGraphicFramePr>
          <p:nvPr>
            <p:ph sz="quarter" idx="14"/>
            <p:extLst/>
          </p:nvPr>
        </p:nvGraphicFramePr>
        <p:xfrm>
          <a:off x="540002" y="1685677"/>
          <a:ext cx="8085599" cy="383155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Footer Placeholder 4"/>
          <p:cNvSpPr>
            <a:spLocks noGrp="1"/>
          </p:cNvSpPr>
          <p:nvPr>
            <p:ph type="ftr" sz="quarter" idx="16"/>
          </p:nvPr>
        </p:nvSpPr>
        <p:spPr/>
        <p:txBody>
          <a:bodyPr/>
          <a:lstStyle/>
          <a:p>
            <a:r>
              <a:rPr lang="fi-FI" altLang="fi-FI" smtClean="0"/>
              <a:t>Markkinoiden juridinen toimintaympäristö kalvot 8</a:t>
            </a:r>
            <a:endParaRPr lang="fi-FI" altLang="fi-FI"/>
          </a:p>
        </p:txBody>
      </p:sp>
      <p:sp>
        <p:nvSpPr>
          <p:cNvPr id="5" name="Slide Number Placeholder 5"/>
          <p:cNvSpPr>
            <a:spLocks noGrp="1"/>
          </p:cNvSpPr>
          <p:nvPr>
            <p:ph type="sldNum" sz="quarter" idx="17"/>
          </p:nvPr>
        </p:nvSpPr>
        <p:spPr/>
        <p:txBody>
          <a:bodyPr/>
          <a:lstStyle/>
          <a:p>
            <a:fld id="{A7C90D29-55B2-4142-8661-62BCBC69E4BD}" type="slidenum">
              <a:rPr lang="fi-FI" altLang="fi-FI"/>
              <a:pPr/>
              <a:t>14</a:t>
            </a:fld>
            <a:endParaRPr lang="fi-FI" altLang="fi-FI"/>
          </a:p>
        </p:txBody>
      </p:sp>
    </p:spTree>
    <p:extLst>
      <p:ext uri="{BB962C8B-B14F-4D97-AF65-F5344CB8AC3E}">
        <p14:creationId xmlns:p14="http://schemas.microsoft.com/office/powerpoint/2010/main" val="4262844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graphicEl>
                                              <a:dgm id="{FC398CDB-6653-4267-8058-1CF258F2788C}"/>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graphicEl>
                                              <a:dgm id="{92597F9D-84E9-491A-AB61-DD2B9B0FFCAE}"/>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graphicEl>
                                              <a:dgm id="{D883DFAB-5F3A-4EE2-BC67-8F0A9A1BAB7D}"/>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graphicEl>
                                              <a:dgm id="{8C070ACC-6878-433F-8ABF-09B6E2B6B7AC}"/>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graphicEl>
                                              <a:dgm id="{218F7A04-4612-4319-9843-634D8ECC15C8}"/>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graphicEl>
                                              <a:dgm id="{493B5FB5-34D7-49A8-9EFE-BAB53962C39D}"/>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one"/>
        </p:bldSub>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noChangeArrowheads="1"/>
          </p:cNvSpPr>
          <p:nvPr>
            <p:ph type="ctrTitle"/>
          </p:nvPr>
        </p:nvSpPr>
        <p:spPr/>
        <p:txBody>
          <a:bodyPr/>
          <a:lstStyle/>
          <a:p>
            <a:r>
              <a:rPr lang="fi-FI" altLang="fi-FI"/>
              <a:t>Informaatio sopimusoikeudessa 1</a:t>
            </a:r>
          </a:p>
        </p:txBody>
      </p:sp>
      <p:graphicFrame>
        <p:nvGraphicFramePr>
          <p:cNvPr id="3" name="Content Placeholder 2"/>
          <p:cNvGraphicFramePr>
            <a:graphicFrameLocks noGrp="1"/>
          </p:cNvGraphicFramePr>
          <p:nvPr>
            <p:ph sz="quarter" idx="14"/>
            <p:extLst/>
          </p:nvPr>
        </p:nvGraphicFramePr>
        <p:xfrm>
          <a:off x="540002" y="1685677"/>
          <a:ext cx="80855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4"/>
          <p:cNvSpPr>
            <a:spLocks noGrp="1"/>
          </p:cNvSpPr>
          <p:nvPr>
            <p:ph type="ftr" sz="quarter" idx="16"/>
          </p:nvPr>
        </p:nvSpPr>
        <p:spPr/>
        <p:txBody>
          <a:bodyPr/>
          <a:lstStyle/>
          <a:p>
            <a:r>
              <a:rPr lang="fi-FI" altLang="fi-FI" smtClean="0"/>
              <a:t>Markkinoiden juridinen toimintaympäristö kalvot 8</a:t>
            </a:r>
            <a:endParaRPr lang="fi-FI" altLang="fi-FI"/>
          </a:p>
        </p:txBody>
      </p:sp>
      <p:sp>
        <p:nvSpPr>
          <p:cNvPr id="5" name="Slide Number Placeholder 5"/>
          <p:cNvSpPr>
            <a:spLocks noGrp="1"/>
          </p:cNvSpPr>
          <p:nvPr>
            <p:ph type="sldNum" sz="quarter" idx="17"/>
          </p:nvPr>
        </p:nvSpPr>
        <p:spPr/>
        <p:txBody>
          <a:bodyPr/>
          <a:lstStyle/>
          <a:p>
            <a:fld id="{96515391-367F-41E7-A2EB-290BD890717C}" type="slidenum">
              <a:rPr lang="fi-FI" altLang="fi-FI"/>
              <a:pPr/>
              <a:t>15</a:t>
            </a:fld>
            <a:endParaRPr lang="fi-FI" altLang="fi-FI"/>
          </a:p>
        </p:txBody>
      </p:sp>
    </p:spTree>
    <p:extLst>
      <p:ext uri="{BB962C8B-B14F-4D97-AF65-F5344CB8AC3E}">
        <p14:creationId xmlns:p14="http://schemas.microsoft.com/office/powerpoint/2010/main" val="396716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graphicEl>
                                              <a:dgm id="{A09380AF-F5C6-41B1-8D52-98FD23374F37}"/>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graphicEl>
                                              <a:dgm id="{A6FF8331-2631-49C4-AB56-08918FE50022}"/>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graphicEl>
                                              <a:dgm id="{FC772F28-061D-494A-AE1D-28DA0403B91F}"/>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graphicEl>
                                              <a:dgm id="{21A7309D-EE35-47F3-8A96-68049DCE4C8F}"/>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Sub>
          <a:bldDgm bld="one"/>
        </p:bldSub>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3"/>
          <p:cNvSpPr>
            <a:spLocks noGrp="1" noChangeArrowheads="1"/>
          </p:cNvSpPr>
          <p:nvPr>
            <p:ph type="ctrTitle"/>
          </p:nvPr>
        </p:nvSpPr>
        <p:spPr/>
        <p:txBody>
          <a:bodyPr/>
          <a:lstStyle/>
          <a:p>
            <a:r>
              <a:rPr lang="fi-FI" altLang="fi-FI"/>
              <a:t>Informaatio sopimusoikeudessa 2</a:t>
            </a:r>
          </a:p>
        </p:txBody>
      </p:sp>
      <p:sp>
        <p:nvSpPr>
          <p:cNvPr id="4" name="Footer Placeholder 4"/>
          <p:cNvSpPr>
            <a:spLocks noGrp="1"/>
          </p:cNvSpPr>
          <p:nvPr>
            <p:ph type="ftr" sz="quarter" idx="16"/>
          </p:nvPr>
        </p:nvSpPr>
        <p:spPr/>
        <p:txBody>
          <a:bodyPr/>
          <a:lstStyle/>
          <a:p>
            <a:r>
              <a:rPr lang="fi-FI" altLang="fi-FI" smtClean="0"/>
              <a:t>Markkinoiden juridinen toimintaympäristö kalvot 8</a:t>
            </a:r>
            <a:endParaRPr lang="fi-FI" altLang="fi-FI"/>
          </a:p>
        </p:txBody>
      </p:sp>
      <p:sp>
        <p:nvSpPr>
          <p:cNvPr id="5" name="Slide Number Placeholder 5"/>
          <p:cNvSpPr>
            <a:spLocks noGrp="1"/>
          </p:cNvSpPr>
          <p:nvPr>
            <p:ph type="sldNum" sz="quarter" idx="17"/>
          </p:nvPr>
        </p:nvSpPr>
        <p:spPr/>
        <p:txBody>
          <a:bodyPr/>
          <a:lstStyle/>
          <a:p>
            <a:fld id="{461EAC3A-EF16-45B3-80A1-17E38B241498}" type="slidenum">
              <a:rPr lang="fi-FI" altLang="fi-FI"/>
              <a:pPr/>
              <a:t>16</a:t>
            </a:fld>
            <a:endParaRPr lang="fi-FI" altLang="fi-FI"/>
          </a:p>
        </p:txBody>
      </p:sp>
      <p:graphicFrame>
        <p:nvGraphicFramePr>
          <p:cNvPr id="6" name="Content Placeholder 5"/>
          <p:cNvGraphicFramePr>
            <a:graphicFrameLocks noGrp="1"/>
          </p:cNvGraphicFramePr>
          <p:nvPr>
            <p:ph sz="quarter" idx="14"/>
            <p:extLst/>
          </p:nvPr>
        </p:nvGraphicFramePr>
        <p:xfrm>
          <a:off x="540002" y="1685677"/>
          <a:ext cx="80855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10880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31861DA3-80BB-44B9-BE1C-A0C149F9F89E}"/>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graphicEl>
                                              <a:dgm id="{B15E20E0-3799-4334-8E64-839624923725}"/>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graphicEl>
                                              <a:dgm id="{1A067EA7-45DA-4AFD-A782-729FD4F18F12}"/>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graphicEl>
                                              <a:dgm id="{AA5B7019-826C-48A8-9B11-FE2983249C63}"/>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55A4D361-5616-4B20-98E9-C93B72D0132E}"/>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graphicEl>
                                              <a:dgm id="{445A40C6-76D4-48B3-BFD5-4B2B9E48454E}"/>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
                                            <p:graphicEl>
                                              <a:dgm id="{58748781-4C09-49CB-AA6E-89C5B783DF70}"/>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
                                            <p:graphicEl>
                                              <a:dgm id="{B5ACD0C3-579B-4C6C-A5BA-F59884636AE6}"/>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graphicEl>
                                              <a:dgm id="{EF716FCA-8C3F-4B99-AAA1-D0F9A960E6AC}"/>
                                            </p:graphic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
                                            <p:graphicEl>
                                              <a:dgm id="{97AF8B33-CD93-45A1-B03E-569AD33D2396}"/>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ctrTitle"/>
          </p:nvPr>
        </p:nvSpPr>
        <p:spPr/>
        <p:txBody>
          <a:bodyPr/>
          <a:lstStyle/>
          <a:p>
            <a:r>
              <a:rPr lang="fi-FI" altLang="fi-FI" smtClean="0"/>
              <a:t>Sopimusoikeudelliset tiedonanto- ja selonottovelvollisuudet 1</a:t>
            </a:r>
            <a:endParaRPr lang="en-US" altLang="fi-FI" smtClean="0"/>
          </a:p>
        </p:txBody>
      </p:sp>
      <p:sp>
        <p:nvSpPr>
          <p:cNvPr id="4" name="Rectangle 5"/>
          <p:cNvSpPr>
            <a:spLocks noGrp="1" noChangeArrowheads="1"/>
          </p:cNvSpPr>
          <p:nvPr>
            <p:ph type="ftr" sz="quarter" idx="16"/>
          </p:nvPr>
        </p:nvSpPr>
        <p:spPr>
          <a:ln/>
        </p:spPr>
        <p:txBody>
          <a:bodyPr/>
          <a:lstStyle/>
          <a:p>
            <a:r>
              <a:rPr lang="fi-FI" altLang="fi-FI" smtClean="0"/>
              <a:t>Markkinoiden juridinen toimintaympäristö kalvot 8</a:t>
            </a:r>
            <a:endParaRPr lang="en-US" altLang="fi-FI"/>
          </a:p>
        </p:txBody>
      </p:sp>
      <p:sp>
        <p:nvSpPr>
          <p:cNvPr id="5" name="Rectangle 6"/>
          <p:cNvSpPr>
            <a:spLocks noGrp="1" noChangeArrowheads="1"/>
          </p:cNvSpPr>
          <p:nvPr>
            <p:ph type="sldNum" sz="quarter" idx="17"/>
          </p:nvPr>
        </p:nvSpPr>
        <p:spPr>
          <a:ln/>
        </p:spPr>
        <p:txBody>
          <a:bodyPr/>
          <a:lstStyle/>
          <a:p>
            <a:fld id="{5BC5C7B6-1FA5-4509-996E-B310D599CD3D}" type="slidenum">
              <a:rPr lang="fi-FI" altLang="fi-FI"/>
              <a:pPr/>
              <a:t>17</a:t>
            </a:fld>
            <a:endParaRPr lang="fi-FI" altLang="fi-FI"/>
          </a:p>
        </p:txBody>
      </p:sp>
      <p:graphicFrame>
        <p:nvGraphicFramePr>
          <p:cNvPr id="6" name="Content Placeholder 5"/>
          <p:cNvGraphicFramePr>
            <a:graphicFrameLocks noGrp="1"/>
          </p:cNvGraphicFramePr>
          <p:nvPr>
            <p:ph sz="quarter" idx="14"/>
            <p:extLst/>
          </p:nvPr>
        </p:nvGraphicFramePr>
        <p:xfrm>
          <a:off x="540002" y="1685677"/>
          <a:ext cx="80855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42978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5213FADC-1D03-4D40-A176-98B7CBB73E2C}"/>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graphicEl>
                                              <a:dgm id="{DEB9CFA1-1DF2-4946-B96B-A0CC6E264E5C}"/>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graphicEl>
                                              <a:dgm id="{E04B716E-D86D-4EEF-A7E4-9C696126CB4A}"/>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graphicEl>
                                              <a:dgm id="{F14842C1-CAF4-47F2-B572-BFD9C88BE7C4}"/>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E15B9C64-0418-410D-85F8-B6B6082E6F40}"/>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graphicEl>
                                              <a:dgm id="{87494F8A-A682-40EE-A522-E6D6E16E39C1}"/>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
                                            <p:graphicEl>
                                              <a:dgm id="{E5A52321-4A73-481A-A37C-661CD58CF752}"/>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
                                            <p:graphicEl>
                                              <a:dgm id="{8C6B0CD8-4E15-4FA0-AE01-9C831FCA288F}"/>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graphicEl>
                                              <a:dgm id="{DBEF4788-925D-4C6E-9F40-CF87A137A4A1}"/>
                                            </p:graphic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
                                            <p:graphicEl>
                                              <a:dgm id="{41022A4A-6E56-424B-852F-73BB79786BFA}"/>
                                            </p:graphic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6">
                                            <p:graphicEl>
                                              <a:dgm id="{649BAC4D-BDC8-42A4-A164-42FAF0DDD53D}"/>
                                            </p:graphic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6">
                                            <p:graphicEl>
                                              <a:dgm id="{CD7E3F2B-7C03-43A0-BFDB-81692A7BE964}"/>
                                            </p:graphic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6">
                                            <p:graphicEl>
                                              <a:dgm id="{AEC2A720-496B-4855-BA81-24E71BDE9D42}"/>
                                            </p:graphic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6">
                                            <p:graphicEl>
                                              <a:dgm id="{3FCF2502-B029-4B09-BF4A-4A6C80358ED9}"/>
                                            </p:graphic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6">
                                            <p:graphicEl>
                                              <a:dgm id="{88EA1C42-C57A-4CF0-83DC-5FE488F76716}"/>
                                            </p:graphicEl>
                                          </p:spTgt>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6">
                                            <p:graphicEl>
                                              <a:dgm id="{003B7060-F3BA-4F4E-BD7E-5A49EEF1DA74}"/>
                                            </p:graphic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6">
                                            <p:graphicEl>
                                              <a:dgm id="{D5CAC353-B07B-4762-A183-C1A1DDF1C1C3}"/>
                                            </p:graphicEl>
                                          </p:spTgt>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6">
                                            <p:graphicEl>
                                              <a:dgm id="{F40AAB01-2977-46CE-BD6E-984176E25FC4}"/>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ctrTitle"/>
          </p:nvPr>
        </p:nvSpPr>
        <p:spPr/>
        <p:txBody>
          <a:bodyPr/>
          <a:lstStyle/>
          <a:p>
            <a:r>
              <a:rPr lang="fi-FI" altLang="fi-FI" smtClean="0"/>
              <a:t>Sopimusoikeudelliset tiedonanto- ja selonottovelvollisuudet 2</a:t>
            </a:r>
            <a:endParaRPr lang="en-US" altLang="fi-FI" smtClean="0"/>
          </a:p>
        </p:txBody>
      </p:sp>
      <p:sp>
        <p:nvSpPr>
          <p:cNvPr id="4" name="Rectangle 5"/>
          <p:cNvSpPr>
            <a:spLocks noGrp="1" noChangeArrowheads="1"/>
          </p:cNvSpPr>
          <p:nvPr>
            <p:ph type="ftr" sz="quarter" idx="16"/>
          </p:nvPr>
        </p:nvSpPr>
        <p:spPr>
          <a:ln/>
        </p:spPr>
        <p:txBody>
          <a:bodyPr/>
          <a:lstStyle/>
          <a:p>
            <a:r>
              <a:rPr lang="fi-FI" altLang="fi-FI" smtClean="0"/>
              <a:t>Markkinoiden juridinen toimintaympäristö kalvot 8</a:t>
            </a:r>
            <a:endParaRPr lang="en-US" altLang="fi-FI"/>
          </a:p>
        </p:txBody>
      </p:sp>
      <p:sp>
        <p:nvSpPr>
          <p:cNvPr id="5" name="Rectangle 6"/>
          <p:cNvSpPr>
            <a:spLocks noGrp="1" noChangeArrowheads="1"/>
          </p:cNvSpPr>
          <p:nvPr>
            <p:ph type="sldNum" sz="quarter" idx="17"/>
          </p:nvPr>
        </p:nvSpPr>
        <p:spPr>
          <a:ln/>
        </p:spPr>
        <p:txBody>
          <a:bodyPr/>
          <a:lstStyle/>
          <a:p>
            <a:fld id="{02BA0E2A-079E-42AF-A10A-FBFA1B2D48E5}" type="slidenum">
              <a:rPr lang="fi-FI" altLang="fi-FI"/>
              <a:pPr/>
              <a:t>18</a:t>
            </a:fld>
            <a:endParaRPr lang="fi-FI" altLang="fi-FI"/>
          </a:p>
        </p:txBody>
      </p:sp>
      <p:graphicFrame>
        <p:nvGraphicFramePr>
          <p:cNvPr id="6" name="Content Placeholder 5"/>
          <p:cNvGraphicFramePr>
            <a:graphicFrameLocks noGrp="1"/>
          </p:cNvGraphicFramePr>
          <p:nvPr>
            <p:ph sz="quarter" idx="14"/>
            <p:extLst/>
          </p:nvPr>
        </p:nvGraphicFramePr>
        <p:xfrm>
          <a:off x="540002" y="1685677"/>
          <a:ext cx="80855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88281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ctrTitle"/>
          </p:nvPr>
        </p:nvSpPr>
        <p:spPr/>
        <p:txBody>
          <a:bodyPr/>
          <a:lstStyle/>
          <a:p>
            <a:r>
              <a:rPr lang="fi-FI" altLang="fi-FI" smtClean="0"/>
              <a:t>Tiedonantolaiminlyönnin seuraamukset</a:t>
            </a:r>
            <a:endParaRPr lang="en-US" altLang="fi-FI" smtClean="0"/>
          </a:p>
        </p:txBody>
      </p:sp>
      <p:graphicFrame>
        <p:nvGraphicFramePr>
          <p:cNvPr id="2" name="Content Placeholder 1"/>
          <p:cNvGraphicFramePr>
            <a:graphicFrameLocks noGrp="1"/>
          </p:cNvGraphicFramePr>
          <p:nvPr>
            <p:ph sz="quarter" idx="14"/>
            <p:extLst/>
          </p:nvPr>
        </p:nvGraphicFramePr>
        <p:xfrm>
          <a:off x="540002" y="1685677"/>
          <a:ext cx="80855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angle 5"/>
          <p:cNvSpPr>
            <a:spLocks noGrp="1" noChangeArrowheads="1"/>
          </p:cNvSpPr>
          <p:nvPr>
            <p:ph type="ftr" sz="quarter" idx="16"/>
          </p:nvPr>
        </p:nvSpPr>
        <p:spPr>
          <a:ln/>
        </p:spPr>
        <p:txBody>
          <a:bodyPr/>
          <a:lstStyle/>
          <a:p>
            <a:r>
              <a:rPr lang="fi-FI" altLang="fi-FI" smtClean="0"/>
              <a:t>Markkinoiden juridinen toimintaympäristö kalvot 8</a:t>
            </a:r>
            <a:endParaRPr lang="en-US" altLang="fi-FI"/>
          </a:p>
        </p:txBody>
      </p:sp>
      <p:sp>
        <p:nvSpPr>
          <p:cNvPr id="5" name="Rectangle 6"/>
          <p:cNvSpPr>
            <a:spLocks noGrp="1" noChangeArrowheads="1"/>
          </p:cNvSpPr>
          <p:nvPr>
            <p:ph type="sldNum" sz="quarter" idx="17"/>
          </p:nvPr>
        </p:nvSpPr>
        <p:spPr>
          <a:ln/>
        </p:spPr>
        <p:txBody>
          <a:bodyPr/>
          <a:lstStyle/>
          <a:p>
            <a:fld id="{99CE07E7-03F2-46DA-977D-3C0895781F31}" type="slidenum">
              <a:rPr lang="fi-FI" altLang="fi-FI"/>
              <a:pPr/>
              <a:t>19</a:t>
            </a:fld>
            <a:endParaRPr lang="fi-FI" altLang="fi-FI"/>
          </a:p>
        </p:txBody>
      </p:sp>
    </p:spTree>
    <p:extLst>
      <p:ext uri="{BB962C8B-B14F-4D97-AF65-F5344CB8AC3E}">
        <p14:creationId xmlns:p14="http://schemas.microsoft.com/office/powerpoint/2010/main" val="3980863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graphicEl>
                                              <a:dgm id="{CB069276-7E4F-4068-932E-20A8C18C7269}"/>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graphicEl>
                                              <a:dgm id="{0CAD8DE9-F501-4B09-A57E-638A5927F70B}"/>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graphicEl>
                                              <a:dgm id="{4A5FF682-7BE2-41DB-9C0C-5B2F197B521A}"/>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graphicEl>
                                              <a:dgm id="{E228B377-3A4E-46EB-B0C0-053AA13D7A8E}"/>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graphicEl>
                                              <a:dgm id="{1C531147-BC46-4A0D-9422-C8F90F29125B}"/>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graphicEl>
                                              <a:dgm id="{D4692ABD-A038-443B-B564-FB8440EB01F1}"/>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one"/>
        </p:bldSub>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p:txBody>
          <a:bodyPr/>
          <a:lstStyle/>
          <a:p>
            <a:r>
              <a:rPr lang="en-US" altLang="fi-FI" dirty="0"/>
              <a:t>Basics of Contract Planning </a:t>
            </a:r>
          </a:p>
        </p:txBody>
      </p:sp>
      <p:graphicFrame>
        <p:nvGraphicFramePr>
          <p:cNvPr id="7" name="Content Placeholder 6"/>
          <p:cNvGraphicFramePr>
            <a:graphicFrameLocks noGrp="1"/>
          </p:cNvGraphicFramePr>
          <p:nvPr>
            <p:ph sz="quarter" idx="14"/>
            <p:extLst/>
          </p:nvPr>
        </p:nvGraphicFramePr>
        <p:xfrm>
          <a:off x="540002" y="1685677"/>
          <a:ext cx="80855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Alatunnisteen paikkamerkki 1"/>
          <p:cNvSpPr>
            <a:spLocks noGrp="1"/>
          </p:cNvSpPr>
          <p:nvPr>
            <p:ph type="ftr" sz="quarter" idx="16"/>
          </p:nvPr>
        </p:nvSpPr>
        <p:spPr/>
        <p:txBody>
          <a:bodyPr/>
          <a:lstStyle/>
          <a:p>
            <a:pPr>
              <a:defRPr/>
            </a:pPr>
            <a:r>
              <a:rPr lang="fi-FI" smtClean="0"/>
              <a:t>Markkinoiden juridinen toimintaympäristö kalvot 8</a:t>
            </a:r>
            <a:endParaRPr lang="en-US"/>
          </a:p>
        </p:txBody>
      </p:sp>
      <p:sp>
        <p:nvSpPr>
          <p:cNvPr id="4" name="Dian numeron paikkamerkki 5"/>
          <p:cNvSpPr>
            <a:spLocks noGrp="1"/>
          </p:cNvSpPr>
          <p:nvPr>
            <p:ph type="sldNum" sz="quarter" idx="17"/>
          </p:nvPr>
        </p:nvSpPr>
        <p:spPr/>
        <p:txBody>
          <a:bodyPr/>
          <a:lstStyle/>
          <a:p>
            <a:fld id="{563026A8-44AF-4E21-8A49-E88A8506EDA0}" type="slidenum">
              <a:rPr lang="en-US" altLang="fi-FI"/>
              <a:pPr/>
              <a:t>2</a:t>
            </a:fld>
            <a:endParaRPr lang="en-US" altLang="fi-FI"/>
          </a:p>
        </p:txBody>
      </p:sp>
      <p:sp>
        <p:nvSpPr>
          <p:cNvPr id="6" name="Rectangle 5"/>
          <p:cNvSpPr/>
          <p:nvPr/>
        </p:nvSpPr>
        <p:spPr>
          <a:xfrm>
            <a:off x="571500" y="1582738"/>
            <a:ext cx="7985125" cy="4135437"/>
          </a:xfrm>
          <a:prstGeom prst="rect">
            <a:avLst/>
          </a:prstGeom>
        </p:spPr>
        <p:txBody>
          <a:bodyPr/>
          <a:lstStyle/>
          <a:p>
            <a:pPr lvl="0" rtl="0">
              <a:buChar char="•"/>
            </a:pPr>
            <a:endParaRPr lang="fi-FI" dirty="0"/>
          </a:p>
        </p:txBody>
      </p:sp>
    </p:spTree>
    <p:extLst>
      <p:ext uri="{BB962C8B-B14F-4D97-AF65-F5344CB8AC3E}">
        <p14:creationId xmlns:p14="http://schemas.microsoft.com/office/powerpoint/2010/main" val="46313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graphicEl>
                                              <a:dgm id="{EAF3240C-B8FF-4E0A-8EC5-0967889130EB}"/>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graphicEl>
                                              <a:dgm id="{5D76A7C0-2A36-4280-A3DA-BC970C8AAD4C}"/>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graphicEl>
                                              <a:dgm id="{5436F9CD-90DF-471B-85E4-48F70C9F5CBB}"/>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graphicEl>
                                              <a:dgm id="{45D2F7C6-8926-47C6-B544-CE0D206BFF01}"/>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3"/>
          <p:cNvSpPr>
            <a:spLocks noGrp="1" noChangeArrowheads="1"/>
          </p:cNvSpPr>
          <p:nvPr>
            <p:ph type="ctrTitle"/>
          </p:nvPr>
        </p:nvSpPr>
        <p:spPr/>
        <p:txBody>
          <a:bodyPr/>
          <a:lstStyle/>
          <a:p>
            <a:pPr eaLnBrk="1" hangingPunct="1">
              <a:defRPr/>
            </a:pPr>
            <a:r>
              <a:rPr lang="fi-FI" altLang="fi-FI" sz="4000" dirty="0" err="1" smtClean="0"/>
              <a:t>Information</a:t>
            </a:r>
            <a:r>
              <a:rPr lang="fi-FI" altLang="fi-FI" sz="4000" dirty="0" smtClean="0"/>
              <a:t> as Property</a:t>
            </a:r>
            <a:endParaRPr lang="en-US" altLang="fi-FI" sz="4000" dirty="0" smtClean="0"/>
          </a:p>
        </p:txBody>
      </p:sp>
      <p:graphicFrame>
        <p:nvGraphicFramePr>
          <p:cNvPr id="7" name="Content Placeholder 6"/>
          <p:cNvGraphicFramePr>
            <a:graphicFrameLocks noGrp="1"/>
          </p:cNvGraphicFramePr>
          <p:nvPr>
            <p:ph sz="quarter" idx="14"/>
            <p:extLst/>
          </p:nvPr>
        </p:nvGraphicFramePr>
        <p:xfrm>
          <a:off x="540002" y="1685677"/>
          <a:ext cx="80855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4580" name="Footer Placeholder 4"/>
          <p:cNvSpPr>
            <a:spLocks noGrp="1"/>
          </p:cNvSpPr>
          <p:nvPr>
            <p:ph type="ftr" sz="quarter" idx="16"/>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a:r>
              <a:rPr lang="fi-FI" altLang="fi-FI" smtClean="0">
                <a:solidFill>
                  <a:srgbClr val="898989"/>
                </a:solidFill>
              </a:rPr>
              <a:t>Markkinoiden juridinen toimintaympäristö kalvot 8</a:t>
            </a:r>
            <a:endParaRPr lang="fi-FI" altLang="fi-FI" smtClean="0">
              <a:solidFill>
                <a:srgbClr val="898989"/>
              </a:solidFill>
            </a:endParaRPr>
          </a:p>
        </p:txBody>
      </p:sp>
      <p:sp>
        <p:nvSpPr>
          <p:cNvPr id="24581" name="Slide Number Placeholder 5"/>
          <p:cNvSpPr>
            <a:spLocks noGrp="1"/>
          </p:cNvSpPr>
          <p:nvPr>
            <p:ph type="sldNum" sz="quarter" idx="17"/>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a:fld id="{853F3068-A48D-4312-B57C-5ACEE23E36EA}" type="slidenum">
              <a:rPr lang="fi-FI" altLang="fi-FI" smtClean="0">
                <a:solidFill>
                  <a:srgbClr val="898989"/>
                </a:solidFill>
              </a:rPr>
              <a:pPr algn="l"/>
              <a:t>20</a:t>
            </a:fld>
            <a:endParaRPr lang="fi-FI" altLang="fi-FI" smtClean="0">
              <a:solidFill>
                <a:srgbClr val="898989"/>
              </a:solidFill>
            </a:endParaRPr>
          </a:p>
        </p:txBody>
      </p:sp>
    </p:spTree>
    <p:extLst>
      <p:ext uri="{BB962C8B-B14F-4D97-AF65-F5344CB8AC3E}">
        <p14:creationId xmlns:p14="http://schemas.microsoft.com/office/powerpoint/2010/main" val="4231995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graphicEl>
                                              <a:dgm id="{4676F421-8F95-40CE-BC9B-E3ADB61B57CB}"/>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graphicEl>
                                              <a:dgm id="{AC0EA86D-A484-4DD5-8DF7-66DA8079A790}"/>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graphicEl>
                                              <a:dgm id="{636B6BFF-64AC-49FB-AD43-05FD393B7808}"/>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graphicEl>
                                              <a:dgm id="{CDDDAD67-846F-400D-8D9F-7A426C603C46}"/>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graphicEl>
                                              <a:dgm id="{31C39A5D-6DE7-44A6-8A6E-C9D1DB354D7D}"/>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3"/>
          <p:cNvSpPr>
            <a:spLocks noGrp="1" noChangeArrowheads="1"/>
          </p:cNvSpPr>
          <p:nvPr>
            <p:ph type="ctrTitle"/>
          </p:nvPr>
        </p:nvSpPr>
        <p:spPr/>
        <p:txBody>
          <a:bodyPr/>
          <a:lstStyle/>
          <a:p>
            <a:pPr eaLnBrk="1" hangingPunct="1">
              <a:defRPr/>
            </a:pPr>
            <a:r>
              <a:rPr lang="fi-FI" altLang="fi-FI" smtClean="0"/>
              <a:t>Information as Property, cont.</a:t>
            </a:r>
            <a:endParaRPr lang="en-US" altLang="fi-FI" smtClean="0"/>
          </a:p>
        </p:txBody>
      </p:sp>
      <p:graphicFrame>
        <p:nvGraphicFramePr>
          <p:cNvPr id="5" name="Content Placeholder 4"/>
          <p:cNvGraphicFramePr>
            <a:graphicFrameLocks noGrp="1"/>
          </p:cNvGraphicFramePr>
          <p:nvPr>
            <p:ph sz="quarter" idx="14"/>
            <p:extLst/>
          </p:nvPr>
        </p:nvGraphicFramePr>
        <p:xfrm>
          <a:off x="540002" y="1685677"/>
          <a:ext cx="80855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5604" name="Footer Placeholder 4"/>
          <p:cNvSpPr>
            <a:spLocks noGrp="1"/>
          </p:cNvSpPr>
          <p:nvPr>
            <p:ph type="ftr" sz="quarter" idx="16"/>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a:r>
              <a:rPr lang="fi-FI" altLang="fi-FI" smtClean="0">
                <a:solidFill>
                  <a:srgbClr val="898989"/>
                </a:solidFill>
              </a:rPr>
              <a:t>Markkinoiden juridinen toimintaympäristö kalvot 8</a:t>
            </a:r>
            <a:endParaRPr lang="fi-FI" altLang="fi-FI" smtClean="0">
              <a:solidFill>
                <a:srgbClr val="898989"/>
              </a:solidFill>
            </a:endParaRPr>
          </a:p>
        </p:txBody>
      </p:sp>
      <p:sp>
        <p:nvSpPr>
          <p:cNvPr id="25605" name="Slide Number Placeholder 5"/>
          <p:cNvSpPr>
            <a:spLocks noGrp="1"/>
          </p:cNvSpPr>
          <p:nvPr>
            <p:ph type="sldNum" sz="quarter" idx="17"/>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ctr">
              <a:defRPr>
                <a:solidFill>
                  <a:schemeClr val="tx1"/>
                </a:solidFill>
                <a:latin typeface="Arial" panose="020B0604020202020204" pitchFamily="34" charset="0"/>
              </a:defRPr>
            </a:lvl1pPr>
            <a:lvl2pPr marL="742950" indent="-285750" algn="ctr">
              <a:defRPr>
                <a:solidFill>
                  <a:schemeClr val="tx1"/>
                </a:solidFill>
                <a:latin typeface="Arial" panose="020B0604020202020204" pitchFamily="34" charset="0"/>
              </a:defRPr>
            </a:lvl2pPr>
            <a:lvl3pPr marL="1143000" indent="-228600" algn="ctr">
              <a:defRPr>
                <a:solidFill>
                  <a:schemeClr val="tx1"/>
                </a:solidFill>
                <a:latin typeface="Arial" panose="020B0604020202020204" pitchFamily="34" charset="0"/>
              </a:defRPr>
            </a:lvl3pPr>
            <a:lvl4pPr marL="1600200" indent="-228600" algn="ctr">
              <a:defRPr>
                <a:solidFill>
                  <a:schemeClr val="tx1"/>
                </a:solidFill>
                <a:latin typeface="Arial" panose="020B0604020202020204" pitchFamily="34" charset="0"/>
              </a:defRPr>
            </a:lvl4pPr>
            <a:lvl5pPr marL="2057400" indent="-228600" algn="ctr">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a:fld id="{9BC798D0-C288-4CAB-86AE-6F6C9F8B9FF6}" type="slidenum">
              <a:rPr lang="fi-FI" altLang="fi-FI" smtClean="0">
                <a:solidFill>
                  <a:srgbClr val="898989"/>
                </a:solidFill>
              </a:rPr>
              <a:pPr algn="l"/>
              <a:t>21</a:t>
            </a:fld>
            <a:endParaRPr lang="fi-FI" altLang="fi-FI" smtClean="0">
              <a:solidFill>
                <a:srgbClr val="898989"/>
              </a:solidFill>
            </a:endParaRPr>
          </a:p>
        </p:txBody>
      </p:sp>
      <p:sp>
        <p:nvSpPr>
          <p:cNvPr id="3" name="Rectangle 2"/>
          <p:cNvSpPr/>
          <p:nvPr/>
        </p:nvSpPr>
        <p:spPr>
          <a:xfrm>
            <a:off x="571500" y="1582738"/>
            <a:ext cx="7985125" cy="4135437"/>
          </a:xfrm>
          <a:prstGeom prst="rect">
            <a:avLst/>
          </a:prstGeom>
        </p:spPr>
        <p:txBody>
          <a:bodyPr/>
          <a:lstStyle/>
          <a:p>
            <a:pPr lvl="0" rtl="0">
              <a:buChar char="•"/>
            </a:pPr>
            <a:endParaRPr lang="fi-FI" dirty="0"/>
          </a:p>
        </p:txBody>
      </p:sp>
    </p:spTree>
    <p:extLst>
      <p:ext uri="{BB962C8B-B14F-4D97-AF65-F5344CB8AC3E}">
        <p14:creationId xmlns:p14="http://schemas.microsoft.com/office/powerpoint/2010/main" val="1069643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graphicEl>
                                              <a:dgm id="{BCAF0346-8A87-4D6F-9F8A-373F518F0608}"/>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graphicEl>
                                              <a:dgm id="{7644BE9E-56F3-49EC-9AA3-D12B1ED4D5D6}"/>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5"/>
          <p:cNvSpPr>
            <a:spLocks noGrp="1" noChangeArrowheads="1"/>
          </p:cNvSpPr>
          <p:nvPr>
            <p:ph type="ctrTitle"/>
          </p:nvPr>
        </p:nvSpPr>
        <p:spPr/>
        <p:txBody>
          <a:bodyPr/>
          <a:lstStyle/>
          <a:p>
            <a:r>
              <a:rPr lang="en-US" altLang="fi-FI"/>
              <a:t>Contract </a:t>
            </a:r>
            <a:r>
              <a:rPr lang="en-US" altLang="fi-FI" smtClean="0"/>
              <a:t>Risk </a:t>
            </a:r>
            <a:r>
              <a:rPr lang="en-US" altLang="fi-FI"/>
              <a:t>Management</a:t>
            </a:r>
          </a:p>
        </p:txBody>
      </p:sp>
      <p:sp>
        <p:nvSpPr>
          <p:cNvPr id="26630" name="Rectangle 6"/>
          <p:cNvSpPr>
            <a:spLocks noGrp="1" noChangeArrowheads="1"/>
          </p:cNvSpPr>
          <p:nvPr>
            <p:ph sz="quarter" idx="14"/>
          </p:nvPr>
        </p:nvSpPr>
        <p:spPr/>
        <p:txBody>
          <a:bodyPr/>
          <a:lstStyle/>
          <a:p>
            <a:r>
              <a:rPr lang="en-US" altLang="fi-FI"/>
              <a:t>Types of Risks </a:t>
            </a:r>
          </a:p>
        </p:txBody>
      </p:sp>
      <p:sp>
        <p:nvSpPr>
          <p:cNvPr id="2" name="Alatunnisteen paikkamerkki 1"/>
          <p:cNvSpPr>
            <a:spLocks noGrp="1"/>
          </p:cNvSpPr>
          <p:nvPr>
            <p:ph type="ftr" sz="quarter" idx="16"/>
          </p:nvPr>
        </p:nvSpPr>
        <p:spPr/>
        <p:txBody>
          <a:bodyPr/>
          <a:lstStyle/>
          <a:p>
            <a:pPr>
              <a:defRPr/>
            </a:pPr>
            <a:r>
              <a:rPr lang="fi-FI" smtClean="0"/>
              <a:t>Markkinoiden juridinen toimintaympäristö kalvot 8</a:t>
            </a:r>
            <a:endParaRPr lang="en-US"/>
          </a:p>
        </p:txBody>
      </p:sp>
      <p:sp>
        <p:nvSpPr>
          <p:cNvPr id="9" name="Dian numeron paikkamerkki 5"/>
          <p:cNvSpPr>
            <a:spLocks noGrp="1"/>
          </p:cNvSpPr>
          <p:nvPr>
            <p:ph type="sldNum" sz="quarter" idx="17"/>
          </p:nvPr>
        </p:nvSpPr>
        <p:spPr/>
        <p:txBody>
          <a:bodyPr/>
          <a:lstStyle/>
          <a:p>
            <a:fld id="{EF0F88AA-287D-4F9E-9142-3D3CEAC2CEC5}" type="slidenum">
              <a:rPr lang="en-US" altLang="fi-FI"/>
              <a:pPr/>
              <a:t>3</a:t>
            </a:fld>
            <a:endParaRPr lang="en-US" altLang="fi-FI"/>
          </a:p>
        </p:txBody>
      </p:sp>
      <p:graphicFrame>
        <p:nvGraphicFramePr>
          <p:cNvPr id="3" name="Diagram 2"/>
          <p:cNvGraphicFramePr/>
          <p:nvPr/>
        </p:nvGraphicFramePr>
        <p:xfrm>
          <a:off x="3505200" y="1943100"/>
          <a:ext cx="19812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0" name="Diagram 9"/>
          <p:cNvGraphicFramePr/>
          <p:nvPr>
            <p:extLst/>
          </p:nvPr>
        </p:nvGraphicFramePr>
        <p:xfrm>
          <a:off x="5562600" y="3086100"/>
          <a:ext cx="2514600" cy="25146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26638" name="AutoShape 14"/>
          <p:cNvSpPr>
            <a:spLocks noChangeArrowheads="1"/>
          </p:cNvSpPr>
          <p:nvPr/>
        </p:nvSpPr>
        <p:spPr bwMode="auto">
          <a:xfrm rot="10830763">
            <a:off x="2057400" y="2095500"/>
            <a:ext cx="1295400" cy="762000"/>
          </a:xfrm>
          <a:custGeom>
            <a:avLst/>
            <a:gdLst>
              <a:gd name="G0" fmla="+- 9257 0 0"/>
              <a:gd name="G1" fmla="+- 18514 0 0"/>
              <a:gd name="G2" fmla="+- 7200 0 0"/>
              <a:gd name="G3" fmla="*/ 9257 1 2"/>
              <a:gd name="G4" fmla="+- G3 10800 0"/>
              <a:gd name="G5" fmla="+- 21600 9257 18514"/>
              <a:gd name="G6" fmla="+- 18514 7200 0"/>
              <a:gd name="G7" fmla="*/ G6 1 2"/>
              <a:gd name="G8" fmla="*/ 18514 2 1"/>
              <a:gd name="G9" fmla="+- G8 0 21600"/>
              <a:gd name="G10" fmla="*/ 21600 G0 G1"/>
              <a:gd name="G11" fmla="*/ 21600 G4 G1"/>
              <a:gd name="G12" fmla="*/ 21600 G5 G1"/>
              <a:gd name="G13" fmla="*/ 21600 G7 G1"/>
              <a:gd name="G14" fmla="*/ 18514 1 2"/>
              <a:gd name="G15" fmla="+- G5 0 G4"/>
              <a:gd name="G16" fmla="+- G0 0 G4"/>
              <a:gd name="G17" fmla="*/ G2 G15 G16"/>
              <a:gd name="T0" fmla="*/ 15429 w 21600"/>
              <a:gd name="T1" fmla="*/ 0 h 21600"/>
              <a:gd name="T2" fmla="*/ 9257 w 21600"/>
              <a:gd name="T3" fmla="*/ 7200 h 21600"/>
              <a:gd name="T4" fmla="*/ 0 w 21600"/>
              <a:gd name="T5" fmla="*/ 18001 h 21600"/>
              <a:gd name="T6" fmla="*/ 9257 w 21600"/>
              <a:gd name="T7" fmla="*/ 21600 h 21600"/>
              <a:gd name="T8" fmla="*/ 18514 w 21600"/>
              <a:gd name="T9" fmla="*/ 15000 h 21600"/>
              <a:gd name="T10" fmla="*/ 21600 w 21600"/>
              <a:gd name="T11" fmla="*/ 720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26640" name="AutoShape 16"/>
          <p:cNvSpPr>
            <a:spLocks noChangeArrowheads="1"/>
          </p:cNvSpPr>
          <p:nvPr/>
        </p:nvSpPr>
        <p:spPr bwMode="auto">
          <a:xfrm rot="10785511" flipH="1">
            <a:off x="5715000" y="2095500"/>
            <a:ext cx="1295400" cy="762000"/>
          </a:xfrm>
          <a:custGeom>
            <a:avLst/>
            <a:gdLst>
              <a:gd name="G0" fmla="+- 9257 0 0"/>
              <a:gd name="G1" fmla="+- 18833 0 0"/>
              <a:gd name="G2" fmla="+- 9257 0 0"/>
              <a:gd name="G3" fmla="*/ 9257 1 2"/>
              <a:gd name="G4" fmla="+- G3 10800 0"/>
              <a:gd name="G5" fmla="+- 21600 9257 18833"/>
              <a:gd name="G6" fmla="+- 18833 9257 0"/>
              <a:gd name="G7" fmla="*/ G6 1 2"/>
              <a:gd name="G8" fmla="*/ 18833 2 1"/>
              <a:gd name="G9" fmla="+- G8 0 21600"/>
              <a:gd name="G10" fmla="*/ 21600 G0 G1"/>
              <a:gd name="G11" fmla="*/ 21600 G4 G1"/>
              <a:gd name="G12" fmla="*/ 21600 G5 G1"/>
              <a:gd name="G13" fmla="*/ 21600 G7 G1"/>
              <a:gd name="G14" fmla="*/ 18833 1 2"/>
              <a:gd name="G15" fmla="+- G5 0 G4"/>
              <a:gd name="G16" fmla="+- G0 0 G4"/>
              <a:gd name="G17" fmla="*/ G2 G15 G16"/>
              <a:gd name="T0" fmla="*/ 15429 w 21600"/>
              <a:gd name="T1" fmla="*/ 0 h 21600"/>
              <a:gd name="T2" fmla="*/ 9257 w 21600"/>
              <a:gd name="T3" fmla="*/ 9257 h 21600"/>
              <a:gd name="T4" fmla="*/ 0 w 21600"/>
              <a:gd name="T5" fmla="*/ 17696 h 21600"/>
              <a:gd name="T6" fmla="*/ 9417 w 21600"/>
              <a:gd name="T7" fmla="*/ 21600 h 21600"/>
              <a:gd name="T8" fmla="*/ 18833 w 21600"/>
              <a:gd name="T9" fmla="*/ 16109 h 21600"/>
              <a:gd name="T10" fmla="*/ 21600 w 21600"/>
              <a:gd name="T11" fmla="*/ 9257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9257"/>
                </a:lnTo>
                <a:lnTo>
                  <a:pt x="12024" y="9257"/>
                </a:lnTo>
                <a:lnTo>
                  <a:pt x="12024" y="13791"/>
                </a:lnTo>
                <a:lnTo>
                  <a:pt x="0" y="13791"/>
                </a:lnTo>
                <a:lnTo>
                  <a:pt x="0" y="21600"/>
                </a:lnTo>
                <a:lnTo>
                  <a:pt x="18833" y="21600"/>
                </a:lnTo>
                <a:lnTo>
                  <a:pt x="18833" y="9257"/>
                </a:lnTo>
                <a:lnTo>
                  <a:pt x="21600" y="9257"/>
                </a:lnTo>
                <a:close/>
              </a:path>
            </a:pathLst>
          </a:cu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graphicFrame>
        <p:nvGraphicFramePr>
          <p:cNvPr id="6" name="Diagram 5"/>
          <p:cNvGraphicFramePr/>
          <p:nvPr/>
        </p:nvGraphicFramePr>
        <p:xfrm>
          <a:off x="838200" y="3086100"/>
          <a:ext cx="2590800" cy="2647156"/>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Tree>
    <p:extLst>
      <p:ext uri="{BB962C8B-B14F-4D97-AF65-F5344CB8AC3E}">
        <p14:creationId xmlns:p14="http://schemas.microsoft.com/office/powerpoint/2010/main" val="2200859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graphicEl>
                                              <a:dgm id="{1F2EBDFA-4BF8-4D41-83A7-45A0AC4DE476}"/>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graphicEl>
                                              <a:dgm id="{DFD8A47A-6613-4ACA-9F6C-E34A59749D2F}"/>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graphicEl>
                                              <a:dgm id="{14A5D39C-0A86-4C22-B511-17CE3DDC010E}"/>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587F6433-BBF9-4B16-8E7E-21ED101A75F0}"/>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graphicEl>
                                              <a:dgm id="{9839BA8D-A94D-46AE-B2AE-F84749F4A7DA}"/>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
                                            <p:graphicEl>
                                              <a:dgm id="{31D0B347-1C43-45AC-8434-608A9013461A}"/>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
                                            <p:graphicEl>
                                              <a:dgm id="{D9B8A089-66B0-4DBB-9577-EA834EB7154B}"/>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graphicEl>
                                              <a:dgm id="{34659964-3ED4-49B0-868A-8D540B9B65A9}"/>
                                            </p:graphic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
                                            <p:graphicEl>
                                              <a:dgm id="{7B5B33BB-935B-4063-8125-76A6794DE044}"/>
                                            </p:graphic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6">
                                            <p:graphicEl>
                                              <a:dgm id="{39E44037-1D95-433A-B9F1-079EE920059D}"/>
                                            </p:graphic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6">
                                            <p:graphicEl>
                                              <a:dgm id="{8D18E3BF-BFF3-4B62-AFA2-9D95A40B08F7}"/>
                                            </p:graphic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6">
                                            <p:graphicEl>
                                              <a:dgm id="{FD90B8FE-C5F1-4BCB-80C7-BEB328CEE2E3}"/>
                                            </p:graphic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6">
                                            <p:graphicEl>
                                              <a:dgm id="{38508DF5-455E-4C48-A0E1-C8E4D0A3F3B5}"/>
                                            </p:graphic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6">
                                            <p:graphicEl>
                                              <a:dgm id="{4646348B-327F-469A-96AC-94D6F853CF45}"/>
                                            </p:graphicEl>
                                          </p:spTgt>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6">
                                            <p:graphicEl>
                                              <a:dgm id="{D614DB72-2D77-4A6D-A1DF-0513E6BCE3DE}"/>
                                            </p:graphic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6">
                                            <p:graphicEl>
                                              <a:dgm id="{22BFC741-C26E-452F-BC17-2E81AF291EFA}"/>
                                            </p:graphicEl>
                                          </p:spTgt>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6">
                                            <p:graphicEl>
                                              <a:dgm id="{A22644F4-AC7D-4DF4-9BDE-F37C5039C502}"/>
                                            </p:graphic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6">
                                            <p:graphicEl>
                                              <a:dgm id="{E28FB443-4508-47FA-A072-12C35C75C37F}"/>
                                            </p:graphicEl>
                                          </p:spTgt>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6">
                                            <p:graphicEl>
                                              <a:dgm id="{39046DD4-3017-488A-AC3E-06A7034DF624}"/>
                                            </p:graphic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6">
                                            <p:graphicEl>
                                              <a:dgm id="{3D4ADC5B-209D-4BDE-976A-C8C82193CC70}"/>
                                            </p:graphicEl>
                                          </p:spTgt>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6">
                                            <p:graphicEl>
                                              <a:dgm id="{603902B8-6AE8-4987-98E5-5CA435F469E7}"/>
                                            </p:graphicEl>
                                          </p:spTgt>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10">
                                            <p:graphicEl>
                                              <a:dgm id="{849F5B11-A73C-4A41-9626-AB68B3E4BEF0}"/>
                                            </p:graphicEl>
                                          </p:spTgt>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10">
                                            <p:graphicEl>
                                              <a:dgm id="{3065344B-EED7-4147-A02E-96DD1A4F771A}"/>
                                            </p:graphic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10">
                                            <p:graphicEl>
                                              <a:dgm id="{93A6E7EB-6E0E-4F41-BEAE-BB0699F4141B}"/>
                                            </p:graphicEl>
                                          </p:spTgt>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10">
                                            <p:graphicEl>
                                              <a:dgm id="{780F3067-40DE-4929-BF03-EB1308EFBB98}"/>
                                            </p:graphicEl>
                                          </p:spTgt>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10">
                                            <p:graphicEl>
                                              <a:dgm id="{1F9D813B-DD6C-4731-8E41-8BF079D485E6}"/>
                                            </p:graphicEl>
                                          </p:spTgt>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10">
                                            <p:graphicEl>
                                              <a:dgm id="{BEAC4EC6-38BD-476D-BB4E-4A94F645988A}"/>
                                            </p:graphicEl>
                                          </p:spTgt>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10">
                                            <p:graphicEl>
                                              <a:dgm id="{6B53C700-492A-42E7-9890-80F6CF83DF79}"/>
                                            </p:graphicEl>
                                          </p:spTgt>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10">
                                            <p:graphicEl>
                                              <a:dgm id="{D182A5F6-4619-473D-8631-6977E580A886}"/>
                                            </p:graphicEl>
                                          </p:spTgt>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10">
                                            <p:graphicEl>
                                              <a:dgm id="{584F4994-CA31-40F1-A7DB-4BF175A21366}"/>
                                            </p:graphicEl>
                                          </p:spTgt>
                                        </p:tgtEl>
                                        <p:attrNameLst>
                                          <p:attrName>style.visibility</p:attrName>
                                        </p:attrNameLst>
                                      </p:cBhvr>
                                      <p:to>
                                        <p:strVal val="visible"/>
                                      </p:to>
                                    </p:set>
                                  </p:childTnLst>
                                </p:cTn>
                              </p:par>
                              <p:par>
                                <p:cTn id="97" presetID="1" presetClass="entr" presetSubtype="0" fill="hold" grpId="0" nodeType="withEffect">
                                  <p:stCondLst>
                                    <p:cond delay="0"/>
                                  </p:stCondLst>
                                  <p:childTnLst>
                                    <p:set>
                                      <p:cBhvr>
                                        <p:cTn id="98" dur="1" fill="hold">
                                          <p:stCondLst>
                                            <p:cond delay="0"/>
                                          </p:stCondLst>
                                        </p:cTn>
                                        <p:tgtEl>
                                          <p:spTgt spid="10">
                                            <p:graphicEl>
                                              <a:dgm id="{77DA30EA-D354-4175-9980-D1D9FD990709}"/>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Sub>
          <a:bldDgm bld="one"/>
        </p:bldSub>
      </p:bldGraphic>
      <p:bldGraphic spid="10" grpId="0">
        <p:bldSub>
          <a:bldDgm bld="one"/>
        </p:bldSub>
      </p:bldGraphic>
      <p:bldGraphic spid="6" grpId="0">
        <p:bldSub>
          <a:bldDgm bld="one"/>
        </p:bldSub>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ctrTitle"/>
          </p:nvPr>
        </p:nvSpPr>
        <p:spPr/>
        <p:txBody>
          <a:bodyPr/>
          <a:lstStyle/>
          <a:p>
            <a:r>
              <a:rPr lang="en-US" altLang="fi-FI"/>
              <a:t>Influence of Risk Aversion Rates </a:t>
            </a:r>
          </a:p>
        </p:txBody>
      </p:sp>
      <p:graphicFrame>
        <p:nvGraphicFramePr>
          <p:cNvPr id="7" name="Content Placeholder 6"/>
          <p:cNvGraphicFramePr>
            <a:graphicFrameLocks noGrp="1"/>
          </p:cNvGraphicFramePr>
          <p:nvPr>
            <p:ph sz="quarter" idx="14"/>
            <p:extLst/>
          </p:nvPr>
        </p:nvGraphicFramePr>
        <p:xfrm>
          <a:off x="540002" y="1685677"/>
          <a:ext cx="80855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Alatunnisteen paikkamerkki 1"/>
          <p:cNvSpPr>
            <a:spLocks noGrp="1"/>
          </p:cNvSpPr>
          <p:nvPr>
            <p:ph type="ftr" sz="quarter" idx="16"/>
          </p:nvPr>
        </p:nvSpPr>
        <p:spPr/>
        <p:txBody>
          <a:bodyPr/>
          <a:lstStyle/>
          <a:p>
            <a:pPr>
              <a:defRPr/>
            </a:pPr>
            <a:r>
              <a:rPr lang="fi-FI" smtClean="0"/>
              <a:t>Markkinoiden juridinen toimintaympäristö kalvot 8</a:t>
            </a:r>
            <a:endParaRPr lang="en-US"/>
          </a:p>
        </p:txBody>
      </p:sp>
      <p:sp>
        <p:nvSpPr>
          <p:cNvPr id="4" name="Dian numeron paikkamerkki 5"/>
          <p:cNvSpPr>
            <a:spLocks noGrp="1"/>
          </p:cNvSpPr>
          <p:nvPr>
            <p:ph type="sldNum" sz="quarter" idx="17"/>
          </p:nvPr>
        </p:nvSpPr>
        <p:spPr/>
        <p:txBody>
          <a:bodyPr/>
          <a:lstStyle/>
          <a:p>
            <a:fld id="{5B853A2D-8C24-450D-A9EA-DFE16D562EC1}" type="slidenum">
              <a:rPr lang="en-US" altLang="fi-FI"/>
              <a:pPr/>
              <a:t>4</a:t>
            </a:fld>
            <a:endParaRPr lang="en-US" altLang="fi-FI"/>
          </a:p>
        </p:txBody>
      </p:sp>
      <p:sp>
        <p:nvSpPr>
          <p:cNvPr id="6" name="Rectangle 5"/>
          <p:cNvSpPr/>
          <p:nvPr/>
        </p:nvSpPr>
        <p:spPr>
          <a:xfrm>
            <a:off x="571500" y="1582738"/>
            <a:ext cx="7985125" cy="4135437"/>
          </a:xfrm>
          <a:prstGeom prst="rect">
            <a:avLst/>
          </a:prstGeom>
        </p:spPr>
        <p:txBody>
          <a:bodyPr/>
          <a:lstStyle/>
          <a:p>
            <a:pPr lvl="0" rtl="0">
              <a:buChar char="•"/>
            </a:pPr>
            <a:endParaRPr lang="fi-FI" dirty="0"/>
          </a:p>
        </p:txBody>
      </p:sp>
    </p:spTree>
    <p:extLst>
      <p:ext uri="{BB962C8B-B14F-4D97-AF65-F5344CB8AC3E}">
        <p14:creationId xmlns:p14="http://schemas.microsoft.com/office/powerpoint/2010/main" val="839550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graphicEl>
                                              <a:dgm id="{F25A5907-9DB4-4EFF-BAB1-300D444F6B98}"/>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graphicEl>
                                              <a:dgm id="{2DA616EC-A562-4121-8BE1-8E6A43E23593}"/>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graphicEl>
                                              <a:dgm id="{245F5920-2504-4045-BFC3-2C7D3672A47E}"/>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ctrTitle"/>
          </p:nvPr>
        </p:nvSpPr>
        <p:spPr/>
        <p:txBody>
          <a:bodyPr/>
          <a:lstStyle/>
          <a:p>
            <a:r>
              <a:rPr lang="en-US" altLang="fi-FI"/>
              <a:t>“The Efficient Risk bearer”</a:t>
            </a:r>
          </a:p>
        </p:txBody>
      </p:sp>
      <p:graphicFrame>
        <p:nvGraphicFramePr>
          <p:cNvPr id="7" name="Content Placeholder 6"/>
          <p:cNvGraphicFramePr>
            <a:graphicFrameLocks noGrp="1"/>
          </p:cNvGraphicFramePr>
          <p:nvPr>
            <p:ph sz="quarter" idx="14"/>
            <p:extLst/>
          </p:nvPr>
        </p:nvGraphicFramePr>
        <p:xfrm>
          <a:off x="540002" y="1685677"/>
          <a:ext cx="80855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Alatunnisteen paikkamerkki 1"/>
          <p:cNvSpPr>
            <a:spLocks noGrp="1"/>
          </p:cNvSpPr>
          <p:nvPr>
            <p:ph type="ftr" sz="quarter" idx="16"/>
          </p:nvPr>
        </p:nvSpPr>
        <p:spPr/>
        <p:txBody>
          <a:bodyPr/>
          <a:lstStyle/>
          <a:p>
            <a:pPr>
              <a:defRPr/>
            </a:pPr>
            <a:r>
              <a:rPr lang="fi-FI" smtClean="0"/>
              <a:t>Markkinoiden juridinen toimintaympäristö kalvot 8</a:t>
            </a:r>
            <a:endParaRPr lang="en-US"/>
          </a:p>
        </p:txBody>
      </p:sp>
      <p:sp>
        <p:nvSpPr>
          <p:cNvPr id="4" name="Dian numeron paikkamerkki 5"/>
          <p:cNvSpPr>
            <a:spLocks noGrp="1"/>
          </p:cNvSpPr>
          <p:nvPr>
            <p:ph type="sldNum" sz="quarter" idx="17"/>
          </p:nvPr>
        </p:nvSpPr>
        <p:spPr/>
        <p:txBody>
          <a:bodyPr/>
          <a:lstStyle/>
          <a:p>
            <a:fld id="{2C50DE65-B1F5-41D1-B18E-17FAF9FEFB2C}" type="slidenum">
              <a:rPr lang="en-US" altLang="fi-FI"/>
              <a:pPr/>
              <a:t>5</a:t>
            </a:fld>
            <a:endParaRPr lang="en-US" altLang="fi-FI"/>
          </a:p>
        </p:txBody>
      </p:sp>
      <p:sp>
        <p:nvSpPr>
          <p:cNvPr id="6" name="Rectangle 5"/>
          <p:cNvSpPr/>
          <p:nvPr/>
        </p:nvSpPr>
        <p:spPr>
          <a:xfrm>
            <a:off x="571500" y="1582738"/>
            <a:ext cx="7985125" cy="4135437"/>
          </a:xfrm>
          <a:prstGeom prst="rect">
            <a:avLst/>
          </a:prstGeom>
        </p:spPr>
        <p:txBody>
          <a:bodyPr/>
          <a:lstStyle/>
          <a:p>
            <a:pPr lvl="0" rtl="0">
              <a:buChar char="•"/>
            </a:pPr>
            <a:endParaRPr lang="fi-FI" dirty="0"/>
          </a:p>
        </p:txBody>
      </p:sp>
    </p:spTree>
    <p:extLst>
      <p:ext uri="{BB962C8B-B14F-4D97-AF65-F5344CB8AC3E}">
        <p14:creationId xmlns:p14="http://schemas.microsoft.com/office/powerpoint/2010/main" val="1219528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graphicEl>
                                              <a:dgm id="{4EAD7674-2EB8-4D83-8B8C-0359B4B7717E}"/>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graphicEl>
                                              <a:dgm id="{B41DF265-8025-470F-B5CC-44B67A77BA84}"/>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graphicEl>
                                              <a:dgm id="{ADED680D-C325-4C84-B422-B3F025C2C620}"/>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graphicEl>
                                              <a:dgm id="{3766444C-5B20-46F4-9A4A-DE0BBCA0A523}"/>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graphicEl>
                                              <a:dgm id="{D6E8EF72-8BE7-4036-8F77-98959E6E2130}"/>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graphicEl>
                                              <a:dgm id="{943497FF-472B-4C63-B242-8BD2D87D0C9C}"/>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
                                            <p:graphicEl>
                                              <a:dgm id="{C6A7D12A-A91C-47FA-95C9-6FDDA377D6B0}"/>
                                            </p:graphic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7">
                                            <p:graphicEl>
                                              <a:dgm id="{BB4BD19D-C2D5-47B2-8234-02B1436858C0}"/>
                                            </p:graphic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7">
                                            <p:graphicEl>
                                              <a:dgm id="{28A7B44D-550C-473C-A254-CB3216394DAB}"/>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graphicEl>
                                              <a:dgm id="{714C991C-75DA-4736-954C-CE1BD70B5B11}"/>
                                            </p:graphic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7">
                                            <p:graphicEl>
                                              <a:dgm id="{26E7E0DC-4FFD-41CD-B193-92DA616DA954}"/>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p:txBody>
          <a:bodyPr/>
          <a:lstStyle/>
          <a:p>
            <a:r>
              <a:rPr lang="en-US" altLang="fi-FI"/>
              <a:t>The Efficient Contract</a:t>
            </a:r>
          </a:p>
        </p:txBody>
      </p:sp>
      <p:graphicFrame>
        <p:nvGraphicFramePr>
          <p:cNvPr id="7" name="Content Placeholder 6"/>
          <p:cNvGraphicFramePr>
            <a:graphicFrameLocks noGrp="1"/>
          </p:cNvGraphicFramePr>
          <p:nvPr>
            <p:ph sz="quarter" idx="14"/>
            <p:extLst/>
          </p:nvPr>
        </p:nvGraphicFramePr>
        <p:xfrm>
          <a:off x="540002" y="1685677"/>
          <a:ext cx="80855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Alatunnisteen paikkamerkki 1"/>
          <p:cNvSpPr>
            <a:spLocks noGrp="1"/>
          </p:cNvSpPr>
          <p:nvPr>
            <p:ph type="ftr" sz="quarter" idx="16"/>
          </p:nvPr>
        </p:nvSpPr>
        <p:spPr/>
        <p:txBody>
          <a:bodyPr/>
          <a:lstStyle/>
          <a:p>
            <a:pPr>
              <a:defRPr/>
            </a:pPr>
            <a:r>
              <a:rPr lang="fi-FI" smtClean="0"/>
              <a:t>Markkinoiden juridinen toimintaympäristö kalvot 8</a:t>
            </a:r>
            <a:endParaRPr lang="en-US"/>
          </a:p>
        </p:txBody>
      </p:sp>
      <p:sp>
        <p:nvSpPr>
          <p:cNvPr id="4" name="Dian numeron paikkamerkki 5"/>
          <p:cNvSpPr>
            <a:spLocks noGrp="1"/>
          </p:cNvSpPr>
          <p:nvPr>
            <p:ph type="sldNum" sz="quarter" idx="17"/>
          </p:nvPr>
        </p:nvSpPr>
        <p:spPr/>
        <p:txBody>
          <a:bodyPr/>
          <a:lstStyle/>
          <a:p>
            <a:fld id="{9C144923-874F-4646-932D-4AFFD87F678F}" type="slidenum">
              <a:rPr lang="en-US" altLang="fi-FI"/>
              <a:pPr/>
              <a:t>6</a:t>
            </a:fld>
            <a:endParaRPr lang="en-US" altLang="fi-FI"/>
          </a:p>
        </p:txBody>
      </p:sp>
      <p:sp>
        <p:nvSpPr>
          <p:cNvPr id="6" name="Rectangle 5"/>
          <p:cNvSpPr/>
          <p:nvPr/>
        </p:nvSpPr>
        <p:spPr>
          <a:xfrm>
            <a:off x="571500" y="1582738"/>
            <a:ext cx="7985125" cy="4135437"/>
          </a:xfrm>
          <a:prstGeom prst="rect">
            <a:avLst/>
          </a:prstGeom>
        </p:spPr>
        <p:txBody>
          <a:bodyPr/>
          <a:lstStyle/>
          <a:p>
            <a:pPr lvl="0" rtl="0">
              <a:buChar char="•"/>
            </a:pPr>
            <a:endParaRPr lang="fi-FI" dirty="0"/>
          </a:p>
        </p:txBody>
      </p:sp>
    </p:spTree>
    <p:extLst>
      <p:ext uri="{BB962C8B-B14F-4D97-AF65-F5344CB8AC3E}">
        <p14:creationId xmlns:p14="http://schemas.microsoft.com/office/powerpoint/2010/main" val="1549985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graphicEl>
                                              <a:dgm id="{62AF05B6-9A0D-4929-9C3C-EB8FCFD76BBB}"/>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graphicEl>
                                              <a:dgm id="{68AACD5F-CE6A-4616-B652-75831FFE7A0C}"/>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graphicEl>
                                              <a:dgm id="{9216E1C3-4F74-4641-A066-FA305EC496F2}"/>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graphicEl>
                                              <a:dgm id="{A9A69E3C-7A7C-42A0-9FDD-1A55782D68E8}"/>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graphicEl>
                                              <a:dgm id="{3DAAA73A-56CE-4BA7-B232-3BF88620507F}"/>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
                                            <p:graphicEl>
                                              <a:dgm id="{7B3D8E2F-4B1B-4D73-85A3-1FD88E3874DE}"/>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7">
                                            <p:graphicEl>
                                              <a:dgm id="{3D52D47F-003A-43D4-A40C-1E27ACE2320C}"/>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
                                            <p:graphicEl>
                                              <a:dgm id="{4314F649-6F9A-40EB-815F-CA3D4B6172DD}"/>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graphicEl>
                                              <a:dgm id="{D082055A-75A6-42D5-9FEC-2B2501E2E0F8}"/>
                                            </p:graphic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7">
                                            <p:graphicEl>
                                              <a:dgm id="{8CF2A935-50AD-4084-86AD-714ADF433EAE}"/>
                                            </p:graphic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7">
                                            <p:graphicEl>
                                              <a:dgm id="{8806A456-679D-4279-BC31-36B221643067}"/>
                                            </p:graphic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7">
                                            <p:graphicEl>
                                              <a:dgm id="{470B70F7-309F-4993-8304-3589794D8AB9}"/>
                                            </p:graphic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7">
                                            <p:graphicEl>
                                              <a:dgm id="{9C88047E-7941-4576-BC79-595C21F09FDB}"/>
                                            </p:graphic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7">
                                            <p:graphicEl>
                                              <a:dgm id="{B6E0B5A4-4CFD-4EA7-B853-A0E32672BA95}"/>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ctrTitle"/>
          </p:nvPr>
        </p:nvSpPr>
        <p:spPr/>
        <p:txBody>
          <a:bodyPr/>
          <a:lstStyle/>
          <a:p>
            <a:r>
              <a:rPr lang="en-US" altLang="fi-FI" dirty="0"/>
              <a:t>The </a:t>
            </a:r>
            <a:r>
              <a:rPr lang="en-US" altLang="fi-FI" dirty="0" smtClean="0"/>
              <a:t>Optimum Scope of Binding Effect… </a:t>
            </a:r>
            <a:endParaRPr lang="en-US" altLang="fi-FI" dirty="0"/>
          </a:p>
        </p:txBody>
      </p:sp>
      <p:graphicFrame>
        <p:nvGraphicFramePr>
          <p:cNvPr id="7" name="Content Placeholder 6"/>
          <p:cNvGraphicFramePr>
            <a:graphicFrameLocks noGrp="1"/>
          </p:cNvGraphicFramePr>
          <p:nvPr>
            <p:ph sz="quarter" idx="14"/>
            <p:extLst/>
          </p:nvPr>
        </p:nvGraphicFramePr>
        <p:xfrm>
          <a:off x="540002" y="1685677"/>
          <a:ext cx="80855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Alatunnisteen paikkamerkki 1"/>
          <p:cNvSpPr>
            <a:spLocks noGrp="1"/>
          </p:cNvSpPr>
          <p:nvPr>
            <p:ph type="ftr" sz="quarter" idx="16"/>
          </p:nvPr>
        </p:nvSpPr>
        <p:spPr/>
        <p:txBody>
          <a:bodyPr/>
          <a:lstStyle/>
          <a:p>
            <a:pPr>
              <a:defRPr/>
            </a:pPr>
            <a:r>
              <a:rPr lang="fi-FI" smtClean="0"/>
              <a:t>Markkinoiden juridinen toimintaympäristö kalvot 8</a:t>
            </a:r>
            <a:endParaRPr lang="en-US"/>
          </a:p>
        </p:txBody>
      </p:sp>
      <p:sp>
        <p:nvSpPr>
          <p:cNvPr id="4" name="Dian numeron paikkamerkki 5"/>
          <p:cNvSpPr>
            <a:spLocks noGrp="1"/>
          </p:cNvSpPr>
          <p:nvPr>
            <p:ph type="sldNum" sz="quarter" idx="17"/>
          </p:nvPr>
        </p:nvSpPr>
        <p:spPr/>
        <p:txBody>
          <a:bodyPr/>
          <a:lstStyle/>
          <a:p>
            <a:fld id="{E666F0A6-BCA4-4C28-81F1-FD188C66E0B0}" type="slidenum">
              <a:rPr lang="en-US" altLang="fi-FI"/>
              <a:pPr/>
              <a:t>7</a:t>
            </a:fld>
            <a:endParaRPr lang="en-US" altLang="fi-FI"/>
          </a:p>
        </p:txBody>
      </p:sp>
      <p:sp>
        <p:nvSpPr>
          <p:cNvPr id="6" name="Rectangle 5"/>
          <p:cNvSpPr/>
          <p:nvPr/>
        </p:nvSpPr>
        <p:spPr>
          <a:xfrm>
            <a:off x="571500" y="1582738"/>
            <a:ext cx="7985125" cy="4135437"/>
          </a:xfrm>
          <a:prstGeom prst="rect">
            <a:avLst/>
          </a:prstGeom>
        </p:spPr>
        <p:txBody>
          <a:bodyPr/>
          <a:lstStyle/>
          <a:p>
            <a:pPr lvl="0" rtl="0">
              <a:buChar char="•"/>
            </a:pPr>
            <a:endParaRPr lang="fi-FI" dirty="0"/>
          </a:p>
        </p:txBody>
      </p:sp>
    </p:spTree>
    <p:extLst>
      <p:ext uri="{BB962C8B-B14F-4D97-AF65-F5344CB8AC3E}">
        <p14:creationId xmlns:p14="http://schemas.microsoft.com/office/powerpoint/2010/main" val="2498146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graphicEl>
                                              <a:dgm id="{1D8234AC-1E71-47AF-8134-43D2260D0B1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graphicEl>
                                              <a:dgm id="{C07FAE9B-BE44-4ECB-B3D6-DFA2211219CB}"/>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graphicEl>
                                              <a:dgm id="{CA28C0DA-4290-4CE2-AEFE-CA8621395F20}"/>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graphicEl>
                                              <a:dgm id="{6B0B1F1A-54D5-417B-95B4-DE02EE883767}"/>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graphicEl>
                                              <a:dgm id="{129A5729-0DAB-4D84-8E21-139C6388A590}"/>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graphicEl>
                                              <a:dgm id="{E37EB1A7-1910-493A-A7CE-B0503DEF6705}"/>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p:txBody>
          <a:bodyPr/>
          <a:lstStyle/>
          <a:p>
            <a:r>
              <a:rPr lang="en-US" altLang="fi-FI"/>
              <a:t>Economic Values of Contract  </a:t>
            </a:r>
          </a:p>
        </p:txBody>
      </p:sp>
      <p:graphicFrame>
        <p:nvGraphicFramePr>
          <p:cNvPr id="10" name="Content Placeholder 9"/>
          <p:cNvGraphicFramePr>
            <a:graphicFrameLocks noGrp="1"/>
          </p:cNvGraphicFramePr>
          <p:nvPr>
            <p:ph sz="quarter" idx="14"/>
            <p:extLst/>
          </p:nvPr>
        </p:nvGraphicFramePr>
        <p:xfrm>
          <a:off x="540002" y="1685677"/>
          <a:ext cx="80855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Alatunnisteen paikkamerkki 1"/>
          <p:cNvSpPr>
            <a:spLocks noGrp="1"/>
          </p:cNvSpPr>
          <p:nvPr>
            <p:ph type="ftr" sz="quarter" idx="16"/>
          </p:nvPr>
        </p:nvSpPr>
        <p:spPr/>
        <p:txBody>
          <a:bodyPr/>
          <a:lstStyle/>
          <a:p>
            <a:pPr>
              <a:defRPr/>
            </a:pPr>
            <a:r>
              <a:rPr lang="fi-FI" smtClean="0"/>
              <a:t>Markkinoiden juridinen toimintaympäristö kalvot 8</a:t>
            </a:r>
            <a:endParaRPr lang="en-US"/>
          </a:p>
        </p:txBody>
      </p:sp>
      <p:sp>
        <p:nvSpPr>
          <p:cNvPr id="5" name="Dian numeron paikkamerkki 6"/>
          <p:cNvSpPr>
            <a:spLocks noGrp="1"/>
          </p:cNvSpPr>
          <p:nvPr>
            <p:ph type="sldNum" sz="quarter" idx="17"/>
          </p:nvPr>
        </p:nvSpPr>
        <p:spPr/>
        <p:txBody>
          <a:bodyPr/>
          <a:lstStyle/>
          <a:p>
            <a:fld id="{28E9BD36-E08C-4005-B49D-CB2F00649AFA}" type="slidenum">
              <a:rPr lang="en-US" altLang="fi-FI"/>
              <a:pPr/>
              <a:t>8</a:t>
            </a:fld>
            <a:endParaRPr lang="en-US" altLang="fi-FI"/>
          </a:p>
        </p:txBody>
      </p:sp>
      <p:sp>
        <p:nvSpPr>
          <p:cNvPr id="6" name="Rectangle 5"/>
          <p:cNvSpPr/>
          <p:nvPr/>
        </p:nvSpPr>
        <p:spPr>
          <a:xfrm>
            <a:off x="571500" y="1582738"/>
            <a:ext cx="3916363" cy="4135437"/>
          </a:xfrm>
          <a:prstGeom prst="rect">
            <a:avLst/>
          </a:prstGeom>
        </p:spPr>
        <p:txBody>
          <a:bodyPr/>
          <a:lstStyle/>
          <a:p>
            <a:pPr lvl="0" rtl="0">
              <a:buChar char="•"/>
            </a:pPr>
            <a:endParaRPr lang="fi-FI" dirty="0"/>
          </a:p>
        </p:txBody>
      </p:sp>
      <p:sp>
        <p:nvSpPr>
          <p:cNvPr id="8" name="Rectangle 7"/>
          <p:cNvSpPr/>
          <p:nvPr/>
        </p:nvSpPr>
        <p:spPr>
          <a:xfrm>
            <a:off x="4640263" y="1582738"/>
            <a:ext cx="3916362" cy="4135437"/>
          </a:xfrm>
          <a:prstGeom prst="rect">
            <a:avLst/>
          </a:prstGeom>
        </p:spPr>
        <p:txBody>
          <a:bodyPr/>
          <a:lstStyle/>
          <a:p>
            <a:pPr lvl="0" rtl="0">
              <a:buChar char="•"/>
            </a:pPr>
            <a:endParaRPr lang="fi-FI" dirty="0"/>
          </a:p>
        </p:txBody>
      </p:sp>
    </p:spTree>
    <p:extLst>
      <p:ext uri="{BB962C8B-B14F-4D97-AF65-F5344CB8AC3E}">
        <p14:creationId xmlns:p14="http://schemas.microsoft.com/office/powerpoint/2010/main" val="3049891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graphicEl>
                                              <a:dgm id="{2C676446-5819-4EA3-9B4C-CEA932DFDBB9}"/>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graphicEl>
                                              <a:dgm id="{1457CE28-F1EB-48F6-998E-C80B91936350}"/>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0">
                                            <p:graphicEl>
                                              <a:dgm id="{054D1D96-34A6-445F-AFC2-DE79D4AB1697}"/>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graphicEl>
                                              <a:dgm id="{B2E67423-43BF-4510-AC19-7FCF27B013B2}"/>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graphicEl>
                                              <a:dgm id="{39EF75F7-D8EC-473F-82B4-F7AEED695F0D}"/>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
                                            <p:graphicEl>
                                              <a:dgm id="{CAA87257-EDCF-4242-A2F9-0A8253C9FC33}"/>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0">
                                            <p:graphicEl>
                                              <a:dgm id="{051D2229-B513-40E6-A057-1EF15A46AF9A}"/>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0">
                                            <p:graphicEl>
                                              <a:dgm id="{7F1DD77B-676F-4416-92EF-D5574BA26AEF}"/>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graphicEl>
                                              <a:dgm id="{C46F5850-9790-402E-95ED-23917DA7A149}"/>
                                            </p:graphic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0">
                                            <p:graphicEl>
                                              <a:dgm id="{C4F357EB-EA53-4454-9CBA-33B974F5168F}"/>
                                            </p:graphic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0">
                                            <p:graphicEl>
                                              <a:dgm id="{B5E78185-2220-494E-B30F-2B563752AC0E}"/>
                                            </p:graphic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0">
                                            <p:graphicEl>
                                              <a:dgm id="{FF065319-DA11-4E9F-8DDE-21BB82072BA5}"/>
                                            </p:graphic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0">
                                            <p:graphicEl>
                                              <a:dgm id="{0AF76DD6-22F6-4393-902B-4B6A12E7A218}"/>
                                            </p:graphic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0">
                                            <p:graphicEl>
                                              <a:dgm id="{6897D34D-54AC-47BC-B00F-D2320493EF54}"/>
                                            </p:graphic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0">
                                            <p:graphicEl>
                                              <a:dgm id="{89301B2B-0EEA-4E89-8D9E-63CD37FC9E5C}"/>
                                            </p:graphicEl>
                                          </p:spTgt>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0">
                                            <p:graphicEl>
                                              <a:dgm id="{F4268999-1F4C-42BB-A853-1AC82BE51E42}"/>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0" grpId="0">
        <p:bldSub>
          <a:bldDgm bld="one"/>
        </p:bldSub>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ctrTitle"/>
          </p:nvPr>
        </p:nvSpPr>
        <p:spPr/>
        <p:txBody>
          <a:bodyPr/>
          <a:lstStyle/>
          <a:p>
            <a:r>
              <a:rPr lang="en-US" altLang="fi-FI">
                <a:solidFill>
                  <a:srgbClr val="FF0066"/>
                </a:solidFill>
              </a:rPr>
              <a:t>Efficient Expectation Interest</a:t>
            </a:r>
          </a:p>
        </p:txBody>
      </p:sp>
      <p:sp>
        <p:nvSpPr>
          <p:cNvPr id="3" name="Content Placeholder 2"/>
          <p:cNvSpPr>
            <a:spLocks noGrp="1"/>
          </p:cNvSpPr>
          <p:nvPr>
            <p:ph sz="quarter" idx="14"/>
          </p:nvPr>
        </p:nvSpPr>
        <p:spPr/>
        <p:txBody>
          <a:bodyPr/>
          <a:lstStyle/>
          <a:p>
            <a:endParaRPr lang="fi-FI"/>
          </a:p>
        </p:txBody>
      </p:sp>
      <p:sp>
        <p:nvSpPr>
          <p:cNvPr id="2" name="Alatunnisteen paikkamerkki 1"/>
          <p:cNvSpPr>
            <a:spLocks noGrp="1"/>
          </p:cNvSpPr>
          <p:nvPr>
            <p:ph type="ftr" sz="quarter" idx="16"/>
          </p:nvPr>
        </p:nvSpPr>
        <p:spPr/>
        <p:txBody>
          <a:bodyPr/>
          <a:lstStyle/>
          <a:p>
            <a:pPr>
              <a:defRPr/>
            </a:pPr>
            <a:r>
              <a:rPr lang="fi-FI" smtClean="0"/>
              <a:t>Markkinoiden juridinen toimintaympäristö kalvot 8</a:t>
            </a:r>
            <a:endParaRPr lang="en-US"/>
          </a:p>
        </p:txBody>
      </p:sp>
      <p:sp>
        <p:nvSpPr>
          <p:cNvPr id="18" name="Dian numeron paikkamerkki 4"/>
          <p:cNvSpPr>
            <a:spLocks noGrp="1"/>
          </p:cNvSpPr>
          <p:nvPr>
            <p:ph type="sldNum" sz="quarter" idx="17"/>
          </p:nvPr>
        </p:nvSpPr>
        <p:spPr/>
        <p:txBody>
          <a:bodyPr/>
          <a:lstStyle/>
          <a:p>
            <a:fld id="{81A96148-4889-42D0-A3B4-359F79FB83DF}" type="slidenum">
              <a:rPr lang="en-US" altLang="fi-FI"/>
              <a:pPr/>
              <a:t>9</a:t>
            </a:fld>
            <a:endParaRPr lang="en-US" altLang="fi-FI"/>
          </a:p>
        </p:txBody>
      </p:sp>
      <p:sp>
        <p:nvSpPr>
          <p:cNvPr id="17411" name="Rectangle 3"/>
          <p:cNvSpPr>
            <a:spLocks noChangeArrowheads="1"/>
          </p:cNvSpPr>
          <p:nvPr/>
        </p:nvSpPr>
        <p:spPr bwMode="auto">
          <a:xfrm>
            <a:off x="1752600" y="3276600"/>
            <a:ext cx="1905000" cy="990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17412" name="Rectangle 4"/>
          <p:cNvSpPr>
            <a:spLocks noChangeArrowheads="1"/>
          </p:cNvSpPr>
          <p:nvPr/>
        </p:nvSpPr>
        <p:spPr bwMode="auto">
          <a:xfrm>
            <a:off x="1752600" y="2286000"/>
            <a:ext cx="1905000" cy="990600"/>
          </a:xfrm>
          <a:prstGeom prst="rect">
            <a:avLst/>
          </a:prstGeom>
          <a:solidFill>
            <a:schemeClr val="bg1"/>
          </a:solidFill>
          <a:ln w="9525">
            <a:solidFill>
              <a:schemeClr val="tx1"/>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17413" name="Rectangle 5"/>
          <p:cNvSpPr>
            <a:spLocks noChangeArrowheads="1"/>
          </p:cNvSpPr>
          <p:nvPr/>
        </p:nvSpPr>
        <p:spPr bwMode="auto">
          <a:xfrm>
            <a:off x="4343400" y="3505200"/>
            <a:ext cx="1981200" cy="762000"/>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17414" name="Rectangle 6"/>
          <p:cNvSpPr>
            <a:spLocks noChangeArrowheads="1"/>
          </p:cNvSpPr>
          <p:nvPr/>
        </p:nvSpPr>
        <p:spPr bwMode="auto">
          <a:xfrm>
            <a:off x="4343400" y="2819400"/>
            <a:ext cx="1981200" cy="685800"/>
          </a:xfrm>
          <a:prstGeom prst="rect">
            <a:avLst/>
          </a:prstGeom>
          <a:solidFill>
            <a:schemeClr val="bg1"/>
          </a:solidFill>
          <a:ln w="9525">
            <a:solidFill>
              <a:schemeClr val="tx1"/>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17415" name="Rectangle 7"/>
          <p:cNvSpPr>
            <a:spLocks noChangeArrowheads="1"/>
          </p:cNvSpPr>
          <p:nvPr/>
        </p:nvSpPr>
        <p:spPr bwMode="auto">
          <a:xfrm>
            <a:off x="4343400" y="3276600"/>
            <a:ext cx="1981200" cy="228600"/>
          </a:xfrm>
          <a:prstGeom prst="rect">
            <a:avLst/>
          </a:prstGeom>
          <a:solidFill>
            <a:srgbClr val="FF00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17416" name="AutoShape 8"/>
          <p:cNvSpPr>
            <a:spLocks/>
          </p:cNvSpPr>
          <p:nvPr/>
        </p:nvSpPr>
        <p:spPr bwMode="auto">
          <a:xfrm>
            <a:off x="685800" y="2286000"/>
            <a:ext cx="914400" cy="1981200"/>
          </a:xfrm>
          <a:prstGeom prst="leftBrace">
            <a:avLst>
              <a:gd name="adj1" fmla="val 18056"/>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17417" name="AutoShape 9"/>
          <p:cNvSpPr>
            <a:spLocks/>
          </p:cNvSpPr>
          <p:nvPr/>
        </p:nvSpPr>
        <p:spPr bwMode="auto">
          <a:xfrm>
            <a:off x="1371600" y="3276600"/>
            <a:ext cx="381000" cy="990600"/>
          </a:xfrm>
          <a:prstGeom prst="leftBrace">
            <a:avLst>
              <a:gd name="adj1" fmla="val 21667"/>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17418" name="AutoShape 10"/>
          <p:cNvSpPr>
            <a:spLocks/>
          </p:cNvSpPr>
          <p:nvPr/>
        </p:nvSpPr>
        <p:spPr bwMode="auto">
          <a:xfrm>
            <a:off x="6324600" y="2819400"/>
            <a:ext cx="1371600" cy="1447800"/>
          </a:xfrm>
          <a:prstGeom prst="rightBrace">
            <a:avLst>
              <a:gd name="adj1" fmla="val 8796"/>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17419" name="AutoShape 11"/>
          <p:cNvSpPr>
            <a:spLocks/>
          </p:cNvSpPr>
          <p:nvPr/>
        </p:nvSpPr>
        <p:spPr bwMode="auto">
          <a:xfrm>
            <a:off x="6324600" y="3505200"/>
            <a:ext cx="304800" cy="762000"/>
          </a:xfrm>
          <a:prstGeom prst="rightBrace">
            <a:avLst>
              <a:gd name="adj1" fmla="val 20833"/>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17420" name="Text Box 12"/>
          <p:cNvSpPr txBox="1">
            <a:spLocks noChangeArrowheads="1"/>
          </p:cNvSpPr>
          <p:nvPr/>
        </p:nvSpPr>
        <p:spPr bwMode="auto">
          <a:xfrm>
            <a:off x="381000" y="3048000"/>
            <a:ext cx="533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fi-FI"/>
              <a:t>A</a:t>
            </a:r>
          </a:p>
        </p:txBody>
      </p:sp>
      <p:sp>
        <p:nvSpPr>
          <p:cNvPr id="17421" name="Text Box 13"/>
          <p:cNvSpPr txBox="1">
            <a:spLocks noChangeArrowheads="1"/>
          </p:cNvSpPr>
          <p:nvPr/>
        </p:nvSpPr>
        <p:spPr bwMode="auto">
          <a:xfrm>
            <a:off x="1066800" y="3581400"/>
            <a:ext cx="533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fi-FI"/>
              <a:t>B</a:t>
            </a:r>
          </a:p>
        </p:txBody>
      </p:sp>
      <p:sp>
        <p:nvSpPr>
          <p:cNvPr id="17422" name="Text Box 14"/>
          <p:cNvSpPr txBox="1">
            <a:spLocks noChangeArrowheads="1"/>
          </p:cNvSpPr>
          <p:nvPr/>
        </p:nvSpPr>
        <p:spPr bwMode="auto">
          <a:xfrm>
            <a:off x="7772400" y="3276600"/>
            <a:ext cx="838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fi-FI"/>
              <a:t>C</a:t>
            </a:r>
          </a:p>
        </p:txBody>
      </p:sp>
      <p:sp>
        <p:nvSpPr>
          <p:cNvPr id="17423" name="Text Box 15"/>
          <p:cNvSpPr txBox="1">
            <a:spLocks noChangeArrowheads="1"/>
          </p:cNvSpPr>
          <p:nvPr/>
        </p:nvSpPr>
        <p:spPr bwMode="auto">
          <a:xfrm>
            <a:off x="6629400" y="3733800"/>
            <a:ext cx="609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fi-FI"/>
              <a:t>D</a:t>
            </a:r>
          </a:p>
        </p:txBody>
      </p:sp>
      <p:sp>
        <p:nvSpPr>
          <p:cNvPr id="17424" name="Text Box 16"/>
          <p:cNvSpPr txBox="1">
            <a:spLocks noChangeArrowheads="1"/>
          </p:cNvSpPr>
          <p:nvPr/>
        </p:nvSpPr>
        <p:spPr bwMode="auto">
          <a:xfrm>
            <a:off x="6553200" y="3200400"/>
            <a:ext cx="457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fi-FI"/>
              <a:t>E</a:t>
            </a:r>
          </a:p>
        </p:txBody>
      </p:sp>
      <p:sp>
        <p:nvSpPr>
          <p:cNvPr id="17425" name="Text Box 17"/>
          <p:cNvSpPr txBox="1">
            <a:spLocks noChangeArrowheads="1"/>
          </p:cNvSpPr>
          <p:nvPr/>
        </p:nvSpPr>
        <p:spPr bwMode="auto">
          <a:xfrm>
            <a:off x="971600" y="4437112"/>
            <a:ext cx="74676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fi-FI" dirty="0"/>
              <a:t>A the potential value </a:t>
            </a:r>
            <a:r>
              <a:rPr lang="en-US" altLang="fi-FI" dirty="0" smtClean="0"/>
              <a:t>of </a:t>
            </a:r>
            <a:r>
              <a:rPr lang="en-US" altLang="fi-FI" smtClean="0"/>
              <a:t>the contract to </a:t>
            </a:r>
            <a:r>
              <a:rPr lang="en-US" altLang="fi-FI" dirty="0"/>
              <a:t>the creditor; B = p/100 x A (p is the probability coefficient for its realization) </a:t>
            </a:r>
          </a:p>
          <a:p>
            <a:pPr>
              <a:lnSpc>
                <a:spcPct val="50000"/>
              </a:lnSpc>
              <a:spcBef>
                <a:spcPct val="50000"/>
              </a:spcBef>
            </a:pPr>
            <a:r>
              <a:rPr lang="en-US" altLang="fi-FI" dirty="0"/>
              <a:t>C  investments by the creditor; D = p/100 x C</a:t>
            </a:r>
          </a:p>
          <a:p>
            <a:pPr>
              <a:lnSpc>
                <a:spcPct val="50000"/>
              </a:lnSpc>
              <a:spcBef>
                <a:spcPct val="50000"/>
              </a:spcBef>
            </a:pPr>
            <a:r>
              <a:rPr lang="en-US" altLang="fi-FI" dirty="0"/>
              <a:t>E (B - D) the efficient expectation interest </a:t>
            </a:r>
          </a:p>
        </p:txBody>
      </p:sp>
    </p:spTree>
    <p:extLst>
      <p:ext uri="{BB962C8B-B14F-4D97-AF65-F5344CB8AC3E}">
        <p14:creationId xmlns:p14="http://schemas.microsoft.com/office/powerpoint/2010/main" val="1515034663"/>
      </p:ext>
    </p:extLst>
  </p:cSld>
  <p:clrMapOvr>
    <a:masterClrMapping/>
  </p:clrMapOvr>
  <p:timing>
    <p:tnLst>
      <p:par>
        <p:cTn id="1" dur="indefinite" restart="never" nodeType="tmRoot"/>
      </p:par>
    </p:tnLst>
  </p:timing>
</p:sld>
</file>

<file path=ppt/theme/theme1.xml><?xml version="1.0" encoding="utf-8"?>
<a:theme xmlns:a="http://schemas.openxmlformats.org/drawingml/2006/main" name="aalto_economics">
  <a:themeElements>
    <a:clrScheme name="aalto_economics 1">
      <a:dk1>
        <a:srgbClr val="000000"/>
      </a:dk1>
      <a:lt1>
        <a:srgbClr val="FFFFFF"/>
      </a:lt1>
      <a:dk2>
        <a:srgbClr val="6639B7"/>
      </a:dk2>
      <a:lt2>
        <a:srgbClr val="FECB00"/>
      </a:lt2>
      <a:accent1>
        <a:srgbClr val="009B3A"/>
      </a:accent1>
      <a:accent2>
        <a:srgbClr val="FF7900"/>
      </a:accent2>
      <a:accent3>
        <a:srgbClr val="FFFFFF"/>
      </a:accent3>
      <a:accent4>
        <a:srgbClr val="000000"/>
      </a:accent4>
      <a:accent5>
        <a:srgbClr val="AACBAE"/>
      </a:accent5>
      <a:accent6>
        <a:srgbClr val="E76D00"/>
      </a:accent6>
      <a:hlink>
        <a:srgbClr val="0065BD"/>
      </a:hlink>
      <a:folHlink>
        <a:srgbClr val="ED2939"/>
      </a:folHlink>
    </a:clrScheme>
    <a:fontScheme name="aalto_economic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107763" dir="2700000" algn="ctr" rotWithShape="0">
                  <a:srgbClr val="928B81">
                    <a:alpha val="50000"/>
                  </a:srgbClr>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fi-FI"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107763" dir="2700000" algn="ctr" rotWithShape="0">
                  <a:srgbClr val="928B81">
                    <a:alpha val="50000"/>
                  </a:srgbClr>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fi-FI" sz="1800" b="0" i="0" u="none" strike="noStrike" cap="none" normalizeH="0" baseline="0" smtClean="0">
            <a:ln>
              <a:noFill/>
            </a:ln>
            <a:solidFill>
              <a:schemeClr val="tx1"/>
            </a:solidFill>
            <a:effectLst/>
            <a:latin typeface="Arial" charset="0"/>
          </a:defRPr>
        </a:defPPr>
      </a:lstStyle>
    </a:lnDef>
  </a:objectDefaults>
  <a:extraClrSchemeLst>
    <a:extraClrScheme>
      <a:clrScheme name="aalto_economics 1">
        <a:dk1>
          <a:srgbClr val="000000"/>
        </a:dk1>
        <a:lt1>
          <a:srgbClr val="FFFFFF"/>
        </a:lt1>
        <a:dk2>
          <a:srgbClr val="6639B7"/>
        </a:dk2>
        <a:lt2>
          <a:srgbClr val="FECB00"/>
        </a:lt2>
        <a:accent1>
          <a:srgbClr val="009B3A"/>
        </a:accent1>
        <a:accent2>
          <a:srgbClr val="FF7900"/>
        </a:accent2>
        <a:accent3>
          <a:srgbClr val="FFFFFF"/>
        </a:accent3>
        <a:accent4>
          <a:srgbClr val="000000"/>
        </a:accent4>
        <a:accent5>
          <a:srgbClr val="AACBAE"/>
        </a:accent5>
        <a:accent6>
          <a:srgbClr val="E76D00"/>
        </a:accent6>
        <a:hlink>
          <a:srgbClr val="0065BD"/>
        </a:hlink>
        <a:folHlink>
          <a:srgbClr val="ED293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Aalto_BIZ_121031">
  <a:themeElements>
    <a:clrScheme name="AALTO - Yliopisto">
      <a:dk1>
        <a:sysClr val="windowText" lastClr="000000"/>
      </a:dk1>
      <a:lt1>
        <a:sysClr val="window" lastClr="FFFFFF"/>
      </a:lt1>
      <a:dk2>
        <a:srgbClr val="1F497D"/>
      </a:dk2>
      <a:lt2>
        <a:srgbClr val="928B81"/>
      </a:lt2>
      <a:accent1>
        <a:srgbClr val="78BE20"/>
      </a:accent1>
      <a:accent2>
        <a:srgbClr val="EF3340"/>
      </a:accent2>
      <a:accent3>
        <a:srgbClr val="005EB8"/>
      </a:accent3>
      <a:accent4>
        <a:srgbClr val="00965E"/>
      </a:accent4>
      <a:accent5>
        <a:srgbClr val="7D55C7"/>
      </a:accent5>
      <a:accent6>
        <a:srgbClr val="FFA300"/>
      </a:accent6>
      <a:hlink>
        <a:srgbClr val="000000"/>
      </a:hlink>
      <a:folHlink>
        <a:srgbClr val="928B8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lIns="0" tIns="0" rIns="0" bIns="0" rtlCol="0">
        <a:spAutoFit/>
      </a:bodyPr>
      <a:lstStyle>
        <a:defPPr>
          <a:defRPr sz="2000" b="1"/>
        </a:defPPr>
      </a:lstStyle>
    </a:txDef>
  </a:objectDefaults>
  <a:extraClrSchemeLst/>
</a:theme>
</file>

<file path=ppt/theme/theme3.xml><?xml version="1.0" encoding="utf-8"?>
<a:theme xmlns:a="http://schemas.openxmlformats.org/drawingml/2006/main" name="1_Sopimus- ja markkinointijuridiikka 1">
  <a:themeElements>
    <a:clrScheme name="aalto 1">
      <a:dk1>
        <a:srgbClr val="000000"/>
      </a:dk1>
      <a:lt1>
        <a:srgbClr val="FFFFFF"/>
      </a:lt1>
      <a:dk2>
        <a:srgbClr val="6639B7"/>
      </a:dk2>
      <a:lt2>
        <a:srgbClr val="FECB00"/>
      </a:lt2>
      <a:accent1>
        <a:srgbClr val="009B3A"/>
      </a:accent1>
      <a:accent2>
        <a:srgbClr val="FF7900"/>
      </a:accent2>
      <a:accent3>
        <a:srgbClr val="FFFFFF"/>
      </a:accent3>
      <a:accent4>
        <a:srgbClr val="000000"/>
      </a:accent4>
      <a:accent5>
        <a:srgbClr val="AACBAE"/>
      </a:accent5>
      <a:accent6>
        <a:srgbClr val="E76D00"/>
      </a:accent6>
      <a:hlink>
        <a:srgbClr val="0065BD"/>
      </a:hlink>
      <a:folHlink>
        <a:srgbClr val="ED2939"/>
      </a:folHlink>
    </a:clrScheme>
    <a:fontScheme name="aalt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fi-FI"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fi-FI" sz="1800" b="0" i="0" u="none" strike="noStrike" cap="none" normalizeH="0" baseline="0" smtClean="0">
            <a:ln>
              <a:noFill/>
            </a:ln>
            <a:solidFill>
              <a:schemeClr val="tx1"/>
            </a:solidFill>
            <a:effectLst/>
            <a:latin typeface="Arial" charset="0"/>
          </a:defRPr>
        </a:defPPr>
      </a:lstStyle>
    </a:lnDef>
  </a:objectDefaults>
  <a:extraClrSchemeLst>
    <a:extraClrScheme>
      <a:clrScheme name="aalto 1">
        <a:dk1>
          <a:srgbClr val="000000"/>
        </a:dk1>
        <a:lt1>
          <a:srgbClr val="FFFFFF"/>
        </a:lt1>
        <a:dk2>
          <a:srgbClr val="6639B7"/>
        </a:dk2>
        <a:lt2>
          <a:srgbClr val="FECB00"/>
        </a:lt2>
        <a:accent1>
          <a:srgbClr val="009B3A"/>
        </a:accent1>
        <a:accent2>
          <a:srgbClr val="FF7900"/>
        </a:accent2>
        <a:accent3>
          <a:srgbClr val="FFFFFF"/>
        </a:accent3>
        <a:accent4>
          <a:srgbClr val="000000"/>
        </a:accent4>
        <a:accent5>
          <a:srgbClr val="AACBAE"/>
        </a:accent5>
        <a:accent6>
          <a:srgbClr val="E76D00"/>
        </a:accent6>
        <a:hlink>
          <a:srgbClr val="0065BD"/>
        </a:hlink>
        <a:folHlink>
          <a:srgbClr val="ED2939"/>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Sopimus- ja markkinointijuridiikka 1">
  <a:themeElements>
    <a:clrScheme name="aalto 1">
      <a:dk1>
        <a:srgbClr val="000000"/>
      </a:dk1>
      <a:lt1>
        <a:srgbClr val="FFFFFF"/>
      </a:lt1>
      <a:dk2>
        <a:srgbClr val="6639B7"/>
      </a:dk2>
      <a:lt2>
        <a:srgbClr val="FECB00"/>
      </a:lt2>
      <a:accent1>
        <a:srgbClr val="009B3A"/>
      </a:accent1>
      <a:accent2>
        <a:srgbClr val="FF7900"/>
      </a:accent2>
      <a:accent3>
        <a:srgbClr val="FFFFFF"/>
      </a:accent3>
      <a:accent4>
        <a:srgbClr val="000000"/>
      </a:accent4>
      <a:accent5>
        <a:srgbClr val="AACBAE"/>
      </a:accent5>
      <a:accent6>
        <a:srgbClr val="E76D00"/>
      </a:accent6>
      <a:hlink>
        <a:srgbClr val="0065BD"/>
      </a:hlink>
      <a:folHlink>
        <a:srgbClr val="ED2939"/>
      </a:folHlink>
    </a:clrScheme>
    <a:fontScheme name="aalt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fi-FI"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fi-FI" sz="1800" b="0" i="0" u="none" strike="noStrike" cap="none" normalizeH="0" baseline="0" smtClean="0">
            <a:ln>
              <a:noFill/>
            </a:ln>
            <a:solidFill>
              <a:schemeClr val="tx1"/>
            </a:solidFill>
            <a:effectLst/>
            <a:latin typeface="Arial" charset="0"/>
          </a:defRPr>
        </a:defPPr>
      </a:lstStyle>
    </a:lnDef>
  </a:objectDefaults>
  <a:extraClrSchemeLst>
    <a:extraClrScheme>
      <a:clrScheme name="aalto 1">
        <a:dk1>
          <a:srgbClr val="000000"/>
        </a:dk1>
        <a:lt1>
          <a:srgbClr val="FFFFFF"/>
        </a:lt1>
        <a:dk2>
          <a:srgbClr val="6639B7"/>
        </a:dk2>
        <a:lt2>
          <a:srgbClr val="FECB00"/>
        </a:lt2>
        <a:accent1>
          <a:srgbClr val="009B3A"/>
        </a:accent1>
        <a:accent2>
          <a:srgbClr val="FF7900"/>
        </a:accent2>
        <a:accent3>
          <a:srgbClr val="FFFFFF"/>
        </a:accent3>
        <a:accent4>
          <a:srgbClr val="000000"/>
        </a:accent4>
        <a:accent5>
          <a:srgbClr val="AACBAE"/>
        </a:accent5>
        <a:accent6>
          <a:srgbClr val="E76D00"/>
        </a:accent6>
        <a:hlink>
          <a:srgbClr val="0065BD"/>
        </a:hlink>
        <a:folHlink>
          <a:srgbClr val="ED2939"/>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642</TotalTime>
  <Words>1292</Words>
  <Application>Microsoft Office PowerPoint</Application>
  <PresentationFormat>On-screen Show (4:3)</PresentationFormat>
  <Paragraphs>207</Paragraphs>
  <Slides>21</Slides>
  <Notes>2</Notes>
  <HiddenSlides>0</HiddenSlides>
  <MMClips>0</MMClips>
  <ScaleCrop>false</ScaleCrop>
  <HeadingPairs>
    <vt:vector size="6" baseType="variant">
      <vt:variant>
        <vt:lpstr>Fonts Used</vt:lpstr>
      </vt:variant>
      <vt:variant>
        <vt:i4>8</vt:i4>
      </vt:variant>
      <vt:variant>
        <vt:lpstr>Theme</vt:lpstr>
      </vt:variant>
      <vt:variant>
        <vt:i4>4</vt:i4>
      </vt:variant>
      <vt:variant>
        <vt:lpstr>Slide Titles</vt:lpstr>
      </vt:variant>
      <vt:variant>
        <vt:i4>21</vt:i4>
      </vt:variant>
    </vt:vector>
  </HeadingPairs>
  <TitlesOfParts>
    <vt:vector size="33" baseType="lpstr">
      <vt:lpstr>MS PGothic</vt:lpstr>
      <vt:lpstr>MS PGothic</vt:lpstr>
      <vt:lpstr>Arial</vt:lpstr>
      <vt:lpstr>Calibri</vt:lpstr>
      <vt:lpstr>Courier New</vt:lpstr>
      <vt:lpstr>Georgia</vt:lpstr>
      <vt:lpstr>Lucida Grande</vt:lpstr>
      <vt:lpstr>ヒラギノ角ゴ Pro W3</vt:lpstr>
      <vt:lpstr>aalto_economics</vt:lpstr>
      <vt:lpstr>1_Aalto_BIZ_121031</vt:lpstr>
      <vt:lpstr>1_Sopimus- ja markkinointijuridiikka 1</vt:lpstr>
      <vt:lpstr>2_Sopimus- ja markkinointijuridiikka 1</vt:lpstr>
      <vt:lpstr>Kansainväliset sopimukset  Kalvot 9</vt:lpstr>
      <vt:lpstr>Basics of Contract Planning </vt:lpstr>
      <vt:lpstr>Contract Risk Management</vt:lpstr>
      <vt:lpstr>Influence of Risk Aversion Rates </vt:lpstr>
      <vt:lpstr>“The Efficient Risk bearer”</vt:lpstr>
      <vt:lpstr>The Efficient Contract</vt:lpstr>
      <vt:lpstr>The Optimum Scope of Binding Effect… </vt:lpstr>
      <vt:lpstr>Economic Values of Contract  </vt:lpstr>
      <vt:lpstr>Efficient Expectation Interest</vt:lpstr>
      <vt:lpstr>An Efficient Breach of Contract I</vt:lpstr>
      <vt:lpstr>An Efficient Breach of ContractII</vt:lpstr>
      <vt:lpstr>The external effects of a breach of contract </vt:lpstr>
      <vt:lpstr>Efficient validity and morals</vt:lpstr>
      <vt:lpstr>Tahallinen sopimusrikkomus</vt:lpstr>
      <vt:lpstr>Informaatio sopimusoikeudessa 1</vt:lpstr>
      <vt:lpstr>Informaatio sopimusoikeudessa 2</vt:lpstr>
      <vt:lpstr>Sopimusoikeudelliset tiedonanto- ja selonottovelvollisuudet 1</vt:lpstr>
      <vt:lpstr>Sopimusoikeudelliset tiedonanto- ja selonottovelvollisuudet 2</vt:lpstr>
      <vt:lpstr>Tiedonantolaiminlyönnin seuraamukset</vt:lpstr>
      <vt:lpstr>Information as Property</vt:lpstr>
      <vt:lpstr>Information as Property, cont.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Contracts Slide Set 8</dc:title>
  <dc:creator>matti</dc:creator>
  <cp:lastModifiedBy>Rudanko Matti</cp:lastModifiedBy>
  <cp:revision>50</cp:revision>
  <dcterms:created xsi:type="dcterms:W3CDTF">2013-11-05T21:22:23Z</dcterms:created>
  <dcterms:modified xsi:type="dcterms:W3CDTF">2018-01-15T09:54:35Z</dcterms:modified>
</cp:coreProperties>
</file>