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633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107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45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32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186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8808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11421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421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7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015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4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C83CEF7-BBC7-4341-B82A-9486671925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BEBCA22-6C9D-4738-8C5C-5B785CC1F7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24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4.sprakochfolkminnen.se/skrivabattreSvenska/template.htm" TargetMode="External"/><Relationship Id="rId2" Type="http://schemas.openxmlformats.org/officeDocument/2006/relationships/hyperlink" Target="http://www.datatermgruppen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v.bab.la/fraser/affarer/e-post/svensk-sven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skriva</a:t>
            </a:r>
            <a:r>
              <a:rPr lang="fi-FI" dirty="0"/>
              <a:t> e-</a:t>
            </a:r>
            <a:r>
              <a:rPr lang="fi-FI" dirty="0" err="1"/>
              <a:t>post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635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terminologi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en e-</a:t>
            </a:r>
            <a:r>
              <a:rPr lang="fi-FI" dirty="0" err="1"/>
              <a:t>post</a:t>
            </a:r>
            <a:r>
              <a:rPr lang="fi-FI" dirty="0"/>
              <a:t>, ett </a:t>
            </a:r>
            <a:r>
              <a:rPr lang="fi-FI" dirty="0" err="1"/>
              <a:t>mejl</a:t>
            </a:r>
            <a:endParaRPr lang="fi-FI" dirty="0"/>
          </a:p>
          <a:p>
            <a:r>
              <a:rPr lang="fi-FI" dirty="0"/>
              <a:t>e-</a:t>
            </a:r>
            <a:r>
              <a:rPr lang="fi-FI" dirty="0" err="1"/>
              <a:t>posta</a:t>
            </a:r>
            <a:r>
              <a:rPr lang="fi-FI" dirty="0"/>
              <a:t> I, </a:t>
            </a:r>
            <a:r>
              <a:rPr lang="fi-FI" dirty="0" err="1"/>
              <a:t>mejla</a:t>
            </a:r>
            <a:r>
              <a:rPr lang="fi-FI" dirty="0"/>
              <a:t> I, </a:t>
            </a:r>
            <a:r>
              <a:rPr lang="fi-FI" dirty="0" err="1"/>
              <a:t>skicka</a:t>
            </a:r>
            <a:r>
              <a:rPr lang="fi-FI" dirty="0"/>
              <a:t> I e-</a:t>
            </a:r>
            <a:r>
              <a:rPr lang="fi-FI" dirty="0" err="1"/>
              <a:t>post</a:t>
            </a:r>
            <a:endParaRPr lang="fi-FI" dirty="0"/>
          </a:p>
          <a:p>
            <a:r>
              <a:rPr lang="fi-FI" dirty="0"/>
              <a:t>en e-</a:t>
            </a:r>
            <a:r>
              <a:rPr lang="fi-FI" dirty="0" err="1"/>
              <a:t>post</a:t>
            </a:r>
            <a:r>
              <a:rPr lang="fi-FI" u="sng" dirty="0" err="1"/>
              <a:t>ad</a:t>
            </a:r>
            <a:r>
              <a:rPr lang="fi-FI" dirty="0" err="1"/>
              <a:t>ress</a:t>
            </a:r>
            <a:r>
              <a:rPr lang="fi-FI" dirty="0"/>
              <a:t>, en </a:t>
            </a:r>
            <a:r>
              <a:rPr lang="fi-FI" dirty="0" err="1"/>
              <a:t>mejladress</a:t>
            </a:r>
            <a:endParaRPr lang="fi-FI" dirty="0"/>
          </a:p>
          <a:p>
            <a:r>
              <a:rPr lang="fi-FI" dirty="0"/>
              <a:t>ett e-</a:t>
            </a:r>
            <a:r>
              <a:rPr lang="fi-FI" dirty="0" err="1"/>
              <a:t>postmeddelande</a:t>
            </a:r>
            <a:r>
              <a:rPr lang="fi-FI" dirty="0"/>
              <a:t>, ett e-</a:t>
            </a:r>
            <a:r>
              <a:rPr lang="fi-FI" dirty="0" err="1"/>
              <a:t>brev</a:t>
            </a:r>
            <a:endParaRPr lang="fi-FI" dirty="0"/>
          </a:p>
          <a:p>
            <a:r>
              <a:rPr lang="fi-FI" dirty="0"/>
              <a:t>ett </a:t>
            </a:r>
            <a:r>
              <a:rPr lang="fi-FI" dirty="0" err="1"/>
              <a:t>spam</a:t>
            </a:r>
            <a:r>
              <a:rPr lang="fi-FI" dirty="0"/>
              <a:t>, ett </a:t>
            </a:r>
            <a:r>
              <a:rPr lang="fi-FI" dirty="0" err="1"/>
              <a:t>skräppost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95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terminologi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en </a:t>
            </a:r>
            <a:r>
              <a:rPr lang="fi-FI" dirty="0" err="1"/>
              <a:t>avsändare</a:t>
            </a:r>
            <a:r>
              <a:rPr lang="fi-FI" dirty="0"/>
              <a:t> – en </a:t>
            </a:r>
            <a:r>
              <a:rPr lang="fi-FI" dirty="0" err="1"/>
              <a:t>mottagare</a:t>
            </a:r>
            <a:r>
              <a:rPr lang="fi-FI" dirty="0"/>
              <a:t>, </a:t>
            </a:r>
            <a:r>
              <a:rPr lang="fi-FI" dirty="0" err="1"/>
              <a:t>till</a:t>
            </a:r>
            <a:r>
              <a:rPr lang="fi-FI" dirty="0"/>
              <a:t> – </a:t>
            </a:r>
            <a:r>
              <a:rPr lang="fi-FI" dirty="0" err="1"/>
              <a:t>från</a:t>
            </a:r>
            <a:endParaRPr lang="fi-FI" dirty="0"/>
          </a:p>
          <a:p>
            <a:r>
              <a:rPr lang="fi-FI" dirty="0"/>
              <a:t>ett </a:t>
            </a:r>
            <a:r>
              <a:rPr lang="fi-FI" dirty="0" err="1"/>
              <a:t>ärende</a:t>
            </a:r>
            <a:r>
              <a:rPr lang="fi-FI" dirty="0"/>
              <a:t>, en </a:t>
            </a:r>
            <a:r>
              <a:rPr lang="fi-FI" dirty="0" err="1"/>
              <a:t>rubrik</a:t>
            </a:r>
            <a:endParaRPr lang="fi-FI" dirty="0"/>
          </a:p>
          <a:p>
            <a:r>
              <a:rPr lang="fi-FI" dirty="0"/>
              <a:t>ett </a:t>
            </a:r>
            <a:r>
              <a:rPr lang="fi-FI" dirty="0" err="1"/>
              <a:t>meddelande</a:t>
            </a:r>
            <a:r>
              <a:rPr lang="fi-FI" dirty="0"/>
              <a:t> [</a:t>
            </a:r>
            <a:r>
              <a:rPr lang="fi-FI" dirty="0" err="1"/>
              <a:t>meeddeelande</a:t>
            </a:r>
            <a:r>
              <a:rPr lang="fi-FI" dirty="0"/>
              <a:t>]</a:t>
            </a:r>
          </a:p>
          <a:p>
            <a:r>
              <a:rPr lang="fi-FI" dirty="0" err="1"/>
              <a:t>vidarebefordra</a:t>
            </a:r>
            <a:r>
              <a:rPr lang="fi-FI" dirty="0"/>
              <a:t> I, en </a:t>
            </a:r>
            <a:r>
              <a:rPr lang="fi-FI" dirty="0" err="1"/>
              <a:t>kopia</a:t>
            </a:r>
            <a:endParaRPr lang="fi-FI" dirty="0"/>
          </a:p>
          <a:p>
            <a:r>
              <a:rPr lang="fi-FI" dirty="0"/>
              <a:t>en </a:t>
            </a:r>
            <a:r>
              <a:rPr lang="fi-FI" dirty="0" err="1"/>
              <a:t>underteckning</a:t>
            </a:r>
            <a:endParaRPr lang="fi-FI" dirty="0"/>
          </a:p>
          <a:p>
            <a:r>
              <a:rPr lang="fi-FI" dirty="0"/>
              <a:t>en </a:t>
            </a:r>
            <a:r>
              <a:rPr lang="fi-FI" dirty="0" err="1"/>
              <a:t>bilaga</a:t>
            </a:r>
            <a:r>
              <a:rPr lang="fi-FI" dirty="0"/>
              <a:t> = en </a:t>
            </a:r>
            <a:r>
              <a:rPr lang="fi-FI" dirty="0" err="1"/>
              <a:t>bifogad</a:t>
            </a:r>
            <a:r>
              <a:rPr lang="fi-FI" dirty="0"/>
              <a:t> </a:t>
            </a:r>
            <a:r>
              <a:rPr lang="fi-FI" dirty="0" err="1"/>
              <a:t>fil</a:t>
            </a:r>
            <a:r>
              <a:rPr lang="fi-FI" dirty="0"/>
              <a:t> = ett </a:t>
            </a:r>
            <a:r>
              <a:rPr lang="fi-FI" dirty="0" err="1"/>
              <a:t>bifogat</a:t>
            </a:r>
            <a:r>
              <a:rPr lang="fi-FI" dirty="0"/>
              <a:t> </a:t>
            </a:r>
            <a:r>
              <a:rPr lang="fi-FI" dirty="0" err="1"/>
              <a:t>dokument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29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kort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koncist</a:t>
            </a:r>
            <a:endParaRPr lang="fi-FI" dirty="0"/>
          </a:p>
          <a:p>
            <a:r>
              <a:rPr lang="fi-FI" dirty="0" err="1"/>
              <a:t>lättläst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tydligt</a:t>
            </a:r>
            <a:endParaRPr lang="fi-FI" dirty="0"/>
          </a:p>
          <a:p>
            <a:r>
              <a:rPr lang="fi-FI" dirty="0" err="1"/>
              <a:t>högst</a:t>
            </a:r>
            <a:r>
              <a:rPr lang="fi-FI" dirty="0"/>
              <a:t> </a:t>
            </a:r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ärenden</a:t>
            </a:r>
            <a:r>
              <a:rPr lang="fi-FI" dirty="0"/>
              <a:t> / </a:t>
            </a:r>
            <a:r>
              <a:rPr lang="fi-FI" dirty="0" err="1"/>
              <a:t>frågor</a:t>
            </a:r>
            <a:r>
              <a:rPr lang="fi-FI" dirty="0"/>
              <a:t> / </a:t>
            </a:r>
            <a:r>
              <a:rPr lang="fi-FI" dirty="0" err="1"/>
              <a:t>förslag</a:t>
            </a:r>
            <a:endParaRPr lang="fi-FI" dirty="0"/>
          </a:p>
          <a:p>
            <a:r>
              <a:rPr lang="fi-FI" dirty="0" err="1"/>
              <a:t>viktigaste</a:t>
            </a:r>
            <a:r>
              <a:rPr lang="fi-FI" dirty="0"/>
              <a:t> </a:t>
            </a:r>
            <a:r>
              <a:rPr lang="fi-FI" dirty="0" err="1"/>
              <a:t>informationen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tidigt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möjligt</a:t>
            </a:r>
            <a:endParaRPr lang="fi-FI" dirty="0"/>
          </a:p>
          <a:p>
            <a:r>
              <a:rPr lang="fi-FI" dirty="0" err="1"/>
              <a:t>Informellt</a:t>
            </a:r>
            <a:r>
              <a:rPr lang="fi-FI" dirty="0"/>
              <a:t>, </a:t>
            </a:r>
            <a:r>
              <a:rPr lang="fi-FI" dirty="0" err="1"/>
              <a:t>informativt</a:t>
            </a:r>
            <a:r>
              <a:rPr lang="fi-FI" dirty="0"/>
              <a:t>, </a:t>
            </a:r>
            <a:r>
              <a:rPr lang="fi-FI" dirty="0" err="1"/>
              <a:t>korta</a:t>
            </a:r>
            <a:r>
              <a:rPr lang="fi-FI" dirty="0"/>
              <a:t> </a:t>
            </a:r>
            <a:r>
              <a:rPr lang="fi-FI" dirty="0" err="1"/>
              <a:t>stycken</a:t>
            </a:r>
            <a:endParaRPr lang="fi-FI" dirty="0"/>
          </a:p>
          <a:p>
            <a:r>
              <a:rPr lang="fi-FI" dirty="0" err="1"/>
              <a:t>var</a:t>
            </a:r>
            <a:r>
              <a:rPr lang="fi-FI" dirty="0"/>
              <a:t> </a:t>
            </a:r>
            <a:r>
              <a:rPr lang="fi-FI" dirty="0" err="1"/>
              <a:t>försiktig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bokstäver</a:t>
            </a:r>
            <a:r>
              <a:rPr lang="fi-FI" dirty="0"/>
              <a:t>, </a:t>
            </a:r>
            <a:r>
              <a:rPr lang="fi-FI" dirty="0" err="1"/>
              <a:t>understreckningar</a:t>
            </a:r>
            <a:r>
              <a:rPr lang="fi-FI" dirty="0"/>
              <a:t>, </a:t>
            </a:r>
            <a:r>
              <a:rPr lang="fi-FI" dirty="0" err="1"/>
              <a:t>fet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kursiv</a:t>
            </a:r>
            <a:r>
              <a:rPr lang="fi-FI" dirty="0"/>
              <a:t> </a:t>
            </a:r>
            <a:r>
              <a:rPr lang="fi-FI" dirty="0" err="1"/>
              <a:t>stil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992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Tecken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@ </a:t>
            </a:r>
            <a:r>
              <a:rPr lang="fi-FI" dirty="0" err="1"/>
              <a:t>snabel</a:t>
            </a:r>
            <a:r>
              <a:rPr lang="fi-FI" dirty="0"/>
              <a:t>-a			_</a:t>
            </a:r>
            <a:r>
              <a:rPr lang="fi-FI" dirty="0" err="1"/>
              <a:t>understreck</a:t>
            </a:r>
            <a:endParaRPr lang="fi-FI" dirty="0"/>
          </a:p>
          <a:p>
            <a:r>
              <a:rPr lang="fi-FI" dirty="0"/>
              <a:t>. </a:t>
            </a:r>
            <a:r>
              <a:rPr lang="fi-FI" dirty="0" err="1"/>
              <a:t>punkt</a:t>
            </a:r>
            <a:r>
              <a:rPr lang="fi-FI" dirty="0"/>
              <a:t>			? </a:t>
            </a:r>
            <a:r>
              <a:rPr lang="fi-FI" dirty="0" err="1"/>
              <a:t>frågetecken</a:t>
            </a:r>
            <a:r>
              <a:rPr lang="fi-FI" dirty="0"/>
              <a:t>		</a:t>
            </a:r>
          </a:p>
          <a:p>
            <a:r>
              <a:rPr lang="fi-FI" dirty="0"/>
              <a:t>; </a:t>
            </a:r>
            <a:r>
              <a:rPr lang="fi-FI" dirty="0" err="1"/>
              <a:t>semikolon</a:t>
            </a:r>
            <a:r>
              <a:rPr lang="fi-FI" dirty="0"/>
              <a:t>			! </a:t>
            </a:r>
            <a:r>
              <a:rPr lang="fi-FI" dirty="0" err="1"/>
              <a:t>utropstecken</a:t>
            </a:r>
            <a:endParaRPr lang="fi-FI" dirty="0"/>
          </a:p>
          <a:p>
            <a:r>
              <a:rPr lang="fi-FI" dirty="0"/>
              <a:t>: kolon			( ) </a:t>
            </a:r>
            <a:r>
              <a:rPr lang="fi-FI" dirty="0" err="1"/>
              <a:t>parentes</a:t>
            </a:r>
            <a:endParaRPr lang="fi-FI" dirty="0"/>
          </a:p>
          <a:p>
            <a:r>
              <a:rPr lang="fi-FI" dirty="0"/>
              <a:t>, </a:t>
            </a:r>
            <a:r>
              <a:rPr lang="fi-FI" dirty="0" err="1"/>
              <a:t>komma</a:t>
            </a:r>
            <a:r>
              <a:rPr lang="fi-FI" dirty="0"/>
              <a:t>			[ ] </a:t>
            </a:r>
            <a:r>
              <a:rPr lang="fi-FI" dirty="0" err="1"/>
              <a:t>hakparentes</a:t>
            </a:r>
            <a:endParaRPr lang="fi-FI" dirty="0"/>
          </a:p>
          <a:p>
            <a:r>
              <a:rPr lang="fi-FI" dirty="0"/>
              <a:t>/ </a:t>
            </a:r>
            <a:r>
              <a:rPr lang="fi-FI" dirty="0" err="1"/>
              <a:t>snedstreck</a:t>
            </a:r>
            <a:r>
              <a:rPr lang="fi-FI" dirty="0"/>
              <a:t>			{ } </a:t>
            </a:r>
            <a:r>
              <a:rPr lang="fi-FI" dirty="0" err="1"/>
              <a:t>klammerparentes</a:t>
            </a:r>
            <a:endParaRPr lang="fi-FI" dirty="0"/>
          </a:p>
          <a:p>
            <a:r>
              <a:rPr lang="fi-FI" dirty="0"/>
              <a:t>// </a:t>
            </a:r>
            <a:r>
              <a:rPr lang="fi-FI" dirty="0" err="1"/>
              <a:t>dubbla</a:t>
            </a:r>
            <a:r>
              <a:rPr lang="fi-FI" dirty="0"/>
              <a:t> </a:t>
            </a:r>
            <a:r>
              <a:rPr lang="fi-FI" dirty="0" err="1"/>
              <a:t>snedstreck</a:t>
            </a:r>
            <a:r>
              <a:rPr lang="fi-FI" dirty="0"/>
              <a:t>		” </a:t>
            </a:r>
            <a:r>
              <a:rPr lang="fi-FI" dirty="0" err="1"/>
              <a:t>citattecken</a:t>
            </a:r>
            <a:endParaRPr lang="fi-FI" dirty="0"/>
          </a:p>
          <a:p>
            <a:r>
              <a:rPr lang="fi-FI" dirty="0"/>
              <a:t>\ </a:t>
            </a:r>
            <a:r>
              <a:rPr lang="fi-FI" dirty="0" err="1"/>
              <a:t>omvänt</a:t>
            </a:r>
            <a:r>
              <a:rPr lang="fi-FI" dirty="0"/>
              <a:t> </a:t>
            </a:r>
            <a:r>
              <a:rPr lang="fi-FI" dirty="0" err="1"/>
              <a:t>snedstreck</a:t>
            </a:r>
            <a:r>
              <a:rPr lang="fi-FI" dirty="0"/>
              <a:t>		’ </a:t>
            </a:r>
            <a:r>
              <a:rPr lang="fi-FI" dirty="0" err="1"/>
              <a:t>apostrof</a:t>
            </a:r>
            <a:endParaRPr lang="fi-FI" dirty="0"/>
          </a:p>
          <a:p>
            <a:r>
              <a:rPr lang="fi-FI" dirty="0"/>
              <a:t>- (</a:t>
            </a:r>
            <a:r>
              <a:rPr lang="fi-FI" dirty="0" err="1"/>
              <a:t>binde</a:t>
            </a:r>
            <a:r>
              <a:rPr lang="fi-FI" dirty="0"/>
              <a:t>) </a:t>
            </a:r>
            <a:r>
              <a:rPr lang="fi-FI" dirty="0" err="1"/>
              <a:t>streck</a:t>
            </a:r>
            <a:r>
              <a:rPr lang="fi-FI" dirty="0"/>
              <a:t>		´akut </a:t>
            </a:r>
            <a:r>
              <a:rPr lang="fi-FI" dirty="0" err="1"/>
              <a:t>accent</a:t>
            </a:r>
            <a:r>
              <a:rPr lang="fi-FI" dirty="0"/>
              <a:t>, ` </a:t>
            </a:r>
            <a:r>
              <a:rPr lang="fi-FI" dirty="0" err="1"/>
              <a:t>grav</a:t>
            </a:r>
            <a:r>
              <a:rPr lang="fi-FI" dirty="0"/>
              <a:t> </a:t>
            </a:r>
            <a:r>
              <a:rPr lang="fi-FI" dirty="0" err="1"/>
              <a:t>accent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983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10896"/>
            <a:ext cx="10058400" cy="1609344"/>
          </a:xfrm>
        </p:spPr>
        <p:txBody>
          <a:bodyPr/>
          <a:lstStyle/>
          <a:p>
            <a:r>
              <a:rPr lang="fi-FI" dirty="0" err="1"/>
              <a:t>fraseologi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37944"/>
            <a:ext cx="10058400" cy="4590288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börja</a:t>
            </a:r>
            <a:r>
              <a:rPr lang="fi-FI" dirty="0"/>
              <a:t> </a:t>
            </a:r>
            <a:r>
              <a:rPr lang="fi-FI" dirty="0" err="1"/>
              <a:t>med</a:t>
            </a:r>
            <a:endParaRPr lang="fi-FI" dirty="0"/>
          </a:p>
          <a:p>
            <a:pPr lvl="1"/>
            <a:r>
              <a:rPr lang="fi-FI" dirty="0" err="1"/>
              <a:t>Hej</a:t>
            </a:r>
            <a:r>
              <a:rPr lang="fi-FI" dirty="0"/>
              <a:t>! / </a:t>
            </a:r>
            <a:r>
              <a:rPr lang="fi-FI" dirty="0" err="1"/>
              <a:t>Hejsan</a:t>
            </a:r>
            <a:r>
              <a:rPr lang="fi-FI" dirty="0"/>
              <a:t>! / </a:t>
            </a:r>
            <a:r>
              <a:rPr lang="fi-FI" dirty="0" err="1"/>
              <a:t>Hej</a:t>
            </a:r>
            <a:r>
              <a:rPr lang="fi-FI" dirty="0"/>
              <a:t> Lena! / </a:t>
            </a:r>
            <a:r>
              <a:rPr lang="fi-FI" dirty="0" err="1"/>
              <a:t>Hej</a:t>
            </a:r>
            <a:r>
              <a:rPr lang="fi-FI" dirty="0"/>
              <a:t> alla!</a:t>
            </a:r>
          </a:p>
          <a:p>
            <a:pPr lvl="1"/>
            <a:endParaRPr lang="fi-FI" dirty="0"/>
          </a:p>
          <a:p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tacka</a:t>
            </a:r>
            <a:endParaRPr lang="fi-FI" dirty="0"/>
          </a:p>
          <a:p>
            <a:pPr lvl="1"/>
            <a:r>
              <a:rPr lang="fi-FI" dirty="0" err="1"/>
              <a:t>Tack</a:t>
            </a:r>
            <a:r>
              <a:rPr lang="fi-FI" dirty="0"/>
              <a:t> för </a:t>
            </a:r>
            <a:r>
              <a:rPr lang="fi-FI" dirty="0" err="1"/>
              <a:t>informationen</a:t>
            </a:r>
            <a:r>
              <a:rPr lang="fi-FI" dirty="0"/>
              <a:t> / </a:t>
            </a:r>
            <a:r>
              <a:rPr lang="fi-FI" dirty="0" err="1"/>
              <a:t>meddelandet</a:t>
            </a:r>
            <a:r>
              <a:rPr lang="fi-FI" dirty="0"/>
              <a:t> / </a:t>
            </a:r>
            <a:r>
              <a:rPr lang="fi-FI" dirty="0" err="1"/>
              <a:t>inbjudan</a:t>
            </a:r>
            <a:r>
              <a:rPr lang="fi-FI" dirty="0"/>
              <a:t> / </a:t>
            </a:r>
            <a:r>
              <a:rPr lang="fi-FI" dirty="0" err="1"/>
              <a:t>ditt</a:t>
            </a:r>
            <a:r>
              <a:rPr lang="fi-FI" dirty="0"/>
              <a:t> </a:t>
            </a:r>
            <a:r>
              <a:rPr lang="fi-FI" dirty="0" err="1"/>
              <a:t>snabba</a:t>
            </a:r>
            <a:r>
              <a:rPr lang="fi-FI" dirty="0"/>
              <a:t> </a:t>
            </a:r>
            <a:r>
              <a:rPr lang="fi-FI" dirty="0" err="1"/>
              <a:t>svar</a:t>
            </a:r>
            <a:r>
              <a:rPr lang="fi-FI" dirty="0"/>
              <a:t> / </a:t>
            </a:r>
            <a:r>
              <a:rPr lang="fi-FI" dirty="0" err="1"/>
              <a:t>ditt</a:t>
            </a:r>
            <a:r>
              <a:rPr lang="fi-FI" dirty="0"/>
              <a:t> </a:t>
            </a:r>
            <a:r>
              <a:rPr lang="fi-FI" dirty="0" err="1"/>
              <a:t>mejl</a:t>
            </a:r>
            <a:r>
              <a:rPr lang="fi-FI" dirty="0"/>
              <a:t>!</a:t>
            </a:r>
          </a:p>
          <a:p>
            <a:pPr lvl="1"/>
            <a:r>
              <a:rPr lang="fi-FI" dirty="0"/>
              <a:t>Vi </a:t>
            </a:r>
            <a:r>
              <a:rPr lang="fi-FI" dirty="0" err="1"/>
              <a:t>tackar</a:t>
            </a:r>
            <a:r>
              <a:rPr lang="fi-FI" dirty="0"/>
              <a:t> för </a:t>
            </a:r>
            <a:r>
              <a:rPr lang="fi-FI" dirty="0" err="1"/>
              <a:t>er</a:t>
            </a:r>
            <a:r>
              <a:rPr lang="fi-FI" dirty="0"/>
              <a:t> </a:t>
            </a:r>
            <a:r>
              <a:rPr lang="fi-FI" dirty="0" err="1"/>
              <a:t>förfrågan</a:t>
            </a:r>
            <a:r>
              <a:rPr lang="fi-FI" dirty="0"/>
              <a:t> / </a:t>
            </a:r>
            <a:r>
              <a:rPr lang="fi-FI" dirty="0" err="1"/>
              <a:t>förfrågningar</a:t>
            </a:r>
            <a:r>
              <a:rPr lang="fi-FI" dirty="0"/>
              <a:t>…</a:t>
            </a:r>
          </a:p>
          <a:p>
            <a:pPr lvl="1"/>
            <a:endParaRPr lang="fi-FI" dirty="0"/>
          </a:p>
          <a:p>
            <a:r>
              <a:rPr lang="fi-FI" dirty="0" err="1"/>
              <a:t>Ditt</a:t>
            </a:r>
            <a:r>
              <a:rPr lang="fi-FI" dirty="0"/>
              <a:t> </a:t>
            </a:r>
            <a:r>
              <a:rPr lang="fi-FI" dirty="0" err="1"/>
              <a:t>ärende</a:t>
            </a:r>
            <a:endParaRPr lang="fi-FI" dirty="0"/>
          </a:p>
          <a:p>
            <a:pPr lvl="1"/>
            <a:r>
              <a:rPr lang="fi-FI" dirty="0" err="1"/>
              <a:t>Mitt</a:t>
            </a:r>
            <a:r>
              <a:rPr lang="fi-FI" dirty="0"/>
              <a:t> </a:t>
            </a:r>
            <a:r>
              <a:rPr lang="fi-FI" dirty="0" err="1"/>
              <a:t>ärende</a:t>
            </a:r>
            <a:r>
              <a:rPr lang="fi-FI" dirty="0"/>
              <a:t> / min </a:t>
            </a:r>
            <a:r>
              <a:rPr lang="fi-FI" dirty="0" err="1"/>
              <a:t>sak</a:t>
            </a:r>
            <a:r>
              <a:rPr lang="fi-FI" dirty="0"/>
              <a:t> </a:t>
            </a:r>
            <a:r>
              <a:rPr lang="fi-FI" dirty="0" err="1"/>
              <a:t>gäller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Skulle</a:t>
            </a:r>
            <a:r>
              <a:rPr lang="fi-FI" dirty="0"/>
              <a:t> du / </a:t>
            </a:r>
            <a:r>
              <a:rPr lang="fi-FI" dirty="0" err="1"/>
              <a:t>ni</a:t>
            </a:r>
            <a:r>
              <a:rPr lang="fi-FI" dirty="0"/>
              <a:t> </a:t>
            </a:r>
            <a:r>
              <a:rPr lang="fi-FI" dirty="0" err="1"/>
              <a:t>kunna</a:t>
            </a:r>
            <a:r>
              <a:rPr lang="fi-FI" dirty="0"/>
              <a:t> </a:t>
            </a:r>
            <a:r>
              <a:rPr lang="fi-FI" dirty="0" err="1"/>
              <a:t>skicka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skulle</a:t>
            </a:r>
            <a:r>
              <a:rPr lang="fi-FI" dirty="0"/>
              <a:t> vilja ha </a:t>
            </a:r>
            <a:r>
              <a:rPr lang="fi-FI" dirty="0" err="1"/>
              <a:t>mer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Kan</a:t>
            </a:r>
            <a:r>
              <a:rPr lang="fi-FI" dirty="0"/>
              <a:t> du vara </a:t>
            </a:r>
            <a:r>
              <a:rPr lang="fi-FI" dirty="0" err="1"/>
              <a:t>vänlig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meddela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undrar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hänvisning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förra</a:t>
            </a:r>
            <a:r>
              <a:rPr lang="fi-FI" dirty="0"/>
              <a:t> </a:t>
            </a:r>
            <a:r>
              <a:rPr lang="fi-FI" dirty="0" err="1"/>
              <a:t>veckas</a:t>
            </a:r>
            <a:r>
              <a:rPr lang="fi-FI" dirty="0"/>
              <a:t> </a:t>
            </a:r>
            <a:r>
              <a:rPr lang="fi-FI" dirty="0" err="1"/>
              <a:t>samtal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bifogar</a:t>
            </a:r>
            <a:r>
              <a:rPr lang="fi-FI" dirty="0"/>
              <a:t> en </a:t>
            </a:r>
            <a:r>
              <a:rPr lang="fi-FI" dirty="0" err="1"/>
              <a:t>fil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582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fraseologi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ta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 </a:t>
            </a:r>
            <a:r>
              <a:rPr lang="fi-FI" dirty="0" err="1"/>
              <a:t>om</a:t>
            </a:r>
            <a:endParaRPr lang="fi-FI" dirty="0"/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ledsen</a:t>
            </a:r>
            <a:r>
              <a:rPr lang="fi-FI" dirty="0"/>
              <a:t> </a:t>
            </a:r>
            <a:r>
              <a:rPr lang="fi-FI" dirty="0" err="1"/>
              <a:t>men</a:t>
            </a:r>
            <a:r>
              <a:rPr lang="fi-FI" dirty="0"/>
              <a:t>… /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beklagar</a:t>
            </a:r>
            <a:r>
              <a:rPr lang="fi-FI" dirty="0"/>
              <a:t> </a:t>
            </a:r>
            <a:r>
              <a:rPr lang="fi-FI" dirty="0" err="1"/>
              <a:t>men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Tyvärr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vi…</a:t>
            </a:r>
          </a:p>
          <a:p>
            <a:pPr lvl="1"/>
            <a:r>
              <a:rPr lang="fi-FI" dirty="0"/>
              <a:t>Saken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nu</a:t>
            </a:r>
            <a:r>
              <a:rPr lang="fi-FI" dirty="0"/>
              <a:t> </a:t>
            </a:r>
            <a:r>
              <a:rPr lang="fi-FI" dirty="0" err="1"/>
              <a:t>klar</a:t>
            </a:r>
            <a:r>
              <a:rPr lang="fi-FI" dirty="0"/>
              <a:t> / </a:t>
            </a:r>
            <a:r>
              <a:rPr lang="fi-FI" dirty="0" err="1"/>
              <a:t>fixad</a:t>
            </a:r>
            <a:r>
              <a:rPr lang="fi-FI" dirty="0"/>
              <a:t> / </a:t>
            </a:r>
            <a:r>
              <a:rPr lang="fi-FI" dirty="0" err="1"/>
              <a:t>okej</a:t>
            </a:r>
            <a:r>
              <a:rPr lang="fi-FI" dirty="0"/>
              <a:t> / i </a:t>
            </a:r>
            <a:r>
              <a:rPr lang="fi-FI" dirty="0" err="1"/>
              <a:t>ordning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tagit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/ </a:t>
            </a:r>
            <a:r>
              <a:rPr lang="fi-FI" dirty="0" err="1"/>
              <a:t>skött</a:t>
            </a:r>
            <a:r>
              <a:rPr lang="fi-FI" dirty="0"/>
              <a:t> saken.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föreslår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möjligt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Var</a:t>
            </a:r>
            <a:r>
              <a:rPr lang="fi-FI" dirty="0"/>
              <a:t> </a:t>
            </a:r>
            <a:r>
              <a:rPr lang="fi-FI" dirty="0" err="1"/>
              <a:t>vänlig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vidarebefordra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vänligen</a:t>
            </a:r>
            <a:r>
              <a:rPr lang="fi-FI" dirty="0"/>
              <a:t> </a:t>
            </a:r>
            <a:r>
              <a:rPr lang="fi-FI" dirty="0" err="1"/>
              <a:t>ta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/ </a:t>
            </a:r>
            <a:r>
              <a:rPr lang="fi-FI" dirty="0" err="1"/>
              <a:t>meddela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Går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bra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Tror</a:t>
            </a:r>
            <a:r>
              <a:rPr lang="fi-FI" dirty="0"/>
              <a:t> du </a:t>
            </a:r>
            <a:r>
              <a:rPr lang="fi-FI" dirty="0" err="1"/>
              <a:t>att</a:t>
            </a:r>
            <a:r>
              <a:rPr lang="fi-FI" dirty="0"/>
              <a:t> vi </a:t>
            </a:r>
            <a:r>
              <a:rPr lang="fi-FI" dirty="0" err="1"/>
              <a:t>kan</a:t>
            </a:r>
            <a:r>
              <a:rPr lang="fi-FI" dirty="0"/>
              <a:t>… / </a:t>
            </a:r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man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återkommer</a:t>
            </a:r>
            <a:r>
              <a:rPr lang="fi-FI" dirty="0"/>
              <a:t>…</a:t>
            </a:r>
          </a:p>
          <a:p>
            <a:pPr lvl="1"/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okej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vi </a:t>
            </a:r>
            <a:r>
              <a:rPr lang="fi-FI" dirty="0" err="1"/>
              <a:t>återkommer</a:t>
            </a:r>
            <a:r>
              <a:rPr lang="fi-FI" dirty="0"/>
              <a:t> </a:t>
            </a:r>
            <a:r>
              <a:rPr lang="fi-FI" dirty="0" err="1"/>
              <a:t>nästa</a:t>
            </a:r>
            <a:r>
              <a:rPr lang="fi-FI" dirty="0"/>
              <a:t> </a:t>
            </a:r>
            <a:r>
              <a:rPr lang="fi-FI" dirty="0" err="1"/>
              <a:t>vecka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7106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fraseologi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avsluta</a:t>
            </a:r>
            <a:r>
              <a:rPr lang="fi-FI" dirty="0"/>
              <a:t> </a:t>
            </a:r>
            <a:r>
              <a:rPr lang="fi-FI" dirty="0" err="1"/>
              <a:t>med</a:t>
            </a:r>
            <a:endParaRPr lang="fi-FI" dirty="0"/>
          </a:p>
          <a:p>
            <a:pPr lvl="2"/>
            <a:r>
              <a:rPr lang="fi-FI" sz="1800" dirty="0" err="1"/>
              <a:t>Jag</a:t>
            </a:r>
            <a:r>
              <a:rPr lang="fi-FI" sz="1800" dirty="0"/>
              <a:t> </a:t>
            </a:r>
            <a:r>
              <a:rPr lang="fi-FI" sz="1800" dirty="0" err="1"/>
              <a:t>hoppas</a:t>
            </a:r>
            <a:r>
              <a:rPr lang="fi-FI" sz="1800" dirty="0"/>
              <a:t> </a:t>
            </a:r>
            <a:r>
              <a:rPr lang="fi-FI" sz="1800" dirty="0" err="1"/>
              <a:t>att</a:t>
            </a:r>
            <a:r>
              <a:rPr lang="fi-FI" sz="1800" dirty="0"/>
              <a:t>…</a:t>
            </a:r>
          </a:p>
          <a:p>
            <a:pPr lvl="2"/>
            <a:r>
              <a:rPr lang="fi-FI" sz="1800" dirty="0" err="1"/>
              <a:t>Jag</a:t>
            </a:r>
            <a:r>
              <a:rPr lang="fi-FI" sz="1800" dirty="0"/>
              <a:t> </a:t>
            </a:r>
            <a:r>
              <a:rPr lang="fi-FI" sz="1800" dirty="0" err="1"/>
              <a:t>ser</a:t>
            </a:r>
            <a:r>
              <a:rPr lang="fi-FI" sz="1800" dirty="0"/>
              <a:t> </a:t>
            </a:r>
            <a:r>
              <a:rPr lang="fi-FI" sz="1800" dirty="0" err="1"/>
              <a:t>fram</a:t>
            </a:r>
            <a:r>
              <a:rPr lang="fi-FI" sz="1800" dirty="0"/>
              <a:t> emot </a:t>
            </a:r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träffa</a:t>
            </a:r>
            <a:r>
              <a:rPr lang="fi-FI" sz="1800" dirty="0"/>
              <a:t> </a:t>
            </a:r>
            <a:r>
              <a:rPr lang="fi-FI" sz="1800" dirty="0" err="1"/>
              <a:t>dig</a:t>
            </a:r>
            <a:r>
              <a:rPr lang="fi-FI" sz="1800" dirty="0"/>
              <a:t>…</a:t>
            </a:r>
          </a:p>
          <a:p>
            <a:pPr lvl="2"/>
            <a:r>
              <a:rPr lang="fi-FI" sz="1800" dirty="0" err="1"/>
              <a:t>Tack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förhand</a:t>
            </a:r>
            <a:r>
              <a:rPr lang="fi-FI" sz="1800" dirty="0"/>
              <a:t>.</a:t>
            </a:r>
          </a:p>
          <a:p>
            <a:pPr lvl="2"/>
            <a:r>
              <a:rPr lang="fi-FI" sz="1800" dirty="0"/>
              <a:t>För </a:t>
            </a:r>
            <a:r>
              <a:rPr lang="fi-FI" sz="1800" dirty="0" err="1"/>
              <a:t>mer</a:t>
            </a:r>
            <a:r>
              <a:rPr lang="fi-FI" sz="1800" dirty="0"/>
              <a:t> </a:t>
            </a:r>
            <a:r>
              <a:rPr lang="fi-FI" sz="1800" dirty="0" err="1"/>
              <a:t>information</a:t>
            </a:r>
            <a:r>
              <a:rPr lang="fi-FI" sz="1800" dirty="0"/>
              <a:t> </a:t>
            </a:r>
            <a:r>
              <a:rPr lang="fi-FI" sz="1800" dirty="0" err="1"/>
              <a:t>ring</a:t>
            </a:r>
            <a:r>
              <a:rPr lang="fi-FI" sz="1800" dirty="0"/>
              <a:t>…</a:t>
            </a:r>
          </a:p>
          <a:p>
            <a:pPr lvl="2"/>
            <a:r>
              <a:rPr lang="fi-FI" sz="1800" dirty="0" err="1"/>
              <a:t>Vänligen</a:t>
            </a:r>
            <a:r>
              <a:rPr lang="fi-FI" sz="1800" dirty="0"/>
              <a:t> </a:t>
            </a:r>
            <a:r>
              <a:rPr lang="fi-FI" sz="1800" dirty="0" err="1"/>
              <a:t>kontakta</a:t>
            </a:r>
            <a:r>
              <a:rPr lang="fi-FI" sz="1800" dirty="0"/>
              <a:t>…</a:t>
            </a:r>
          </a:p>
          <a:p>
            <a:pPr lvl="2"/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bråttom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saken. /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brådskande</a:t>
            </a:r>
            <a:r>
              <a:rPr lang="fi-FI" sz="1800" dirty="0"/>
              <a:t>.</a:t>
            </a:r>
          </a:p>
          <a:p>
            <a:pPr lvl="2"/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/>
              <a:t>vänliga</a:t>
            </a:r>
            <a:r>
              <a:rPr lang="fi-FI" sz="1800" dirty="0"/>
              <a:t> </a:t>
            </a:r>
            <a:r>
              <a:rPr lang="fi-FI" sz="1800" dirty="0" err="1"/>
              <a:t>hälsningar</a:t>
            </a:r>
            <a:r>
              <a:rPr lang="fi-FI" sz="1800" dirty="0"/>
              <a:t>, MVH, </a:t>
            </a:r>
            <a:r>
              <a:rPr lang="fi-FI" sz="1800" dirty="0" err="1"/>
              <a:t>hälsningar</a:t>
            </a:r>
            <a:endParaRPr lang="fi-FI" sz="1800" dirty="0"/>
          </a:p>
          <a:p>
            <a:pPr lvl="2"/>
            <a:r>
              <a:rPr lang="fi-FI" sz="1800" dirty="0"/>
              <a:t>Vi </a:t>
            </a:r>
            <a:r>
              <a:rPr lang="fi-FI" sz="1800" dirty="0" err="1"/>
              <a:t>ses</a:t>
            </a:r>
            <a:r>
              <a:rPr lang="fi-FI" sz="1800" dirty="0"/>
              <a:t> </a:t>
            </a:r>
            <a:r>
              <a:rPr lang="fi-FI" sz="1800" dirty="0" err="1"/>
              <a:t>nästa</a:t>
            </a:r>
            <a:r>
              <a:rPr lang="fi-FI" sz="1800" dirty="0"/>
              <a:t> </a:t>
            </a:r>
            <a:r>
              <a:rPr lang="fi-FI" sz="1800" dirty="0" err="1"/>
              <a:t>vecka</a:t>
            </a:r>
            <a:r>
              <a:rPr lang="fi-FI" sz="1800" dirty="0"/>
              <a:t>!</a:t>
            </a:r>
          </a:p>
          <a:p>
            <a:pPr lvl="2"/>
            <a:r>
              <a:rPr lang="fi-FI" sz="1800" dirty="0"/>
              <a:t>Ha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bra</a:t>
            </a:r>
            <a:r>
              <a:rPr lang="fi-FI" sz="1800" dirty="0"/>
              <a:t>! </a:t>
            </a:r>
            <a:r>
              <a:rPr lang="fi-FI" sz="1800" dirty="0" err="1"/>
              <a:t>Trevlig</a:t>
            </a:r>
            <a:r>
              <a:rPr lang="fi-FI" sz="1800" dirty="0"/>
              <a:t> </a:t>
            </a:r>
            <a:r>
              <a:rPr lang="fi-FI" sz="1800" dirty="0" err="1"/>
              <a:t>helg</a:t>
            </a:r>
            <a:r>
              <a:rPr lang="fi-FI" sz="1800" dirty="0"/>
              <a:t>!</a:t>
            </a:r>
          </a:p>
          <a:p>
            <a:pPr marL="548640" lvl="2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064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Läs</a:t>
            </a:r>
            <a:r>
              <a:rPr lang="fi-FI" dirty="0"/>
              <a:t> </a:t>
            </a:r>
            <a:r>
              <a:rPr lang="fi-FI" dirty="0" err="1"/>
              <a:t>mer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datatermgruppen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http://www.datatermgruppen.se/</a:t>
            </a:r>
            <a:endParaRPr lang="fi-FI" dirty="0"/>
          </a:p>
          <a:p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skriva</a:t>
            </a:r>
            <a:r>
              <a:rPr lang="fi-FI" dirty="0"/>
              <a:t> </a:t>
            </a:r>
            <a:r>
              <a:rPr lang="fi-FI" dirty="0" err="1"/>
              <a:t>bättre</a:t>
            </a:r>
            <a:r>
              <a:rPr lang="fi-FI" dirty="0"/>
              <a:t>: </a:t>
            </a:r>
            <a:r>
              <a:rPr lang="fi-FI" dirty="0">
                <a:hlinkClick r:id="rId3"/>
              </a:rPr>
              <a:t>http://www4.sprakochfolkminnen.se/skrivabattreSvenska/template.htm</a:t>
            </a:r>
            <a:endParaRPr lang="fi-FI" dirty="0"/>
          </a:p>
          <a:p>
            <a:r>
              <a:rPr lang="fi-FI" dirty="0"/>
              <a:t>E-</a:t>
            </a:r>
            <a:r>
              <a:rPr lang="fi-FI" dirty="0" err="1"/>
              <a:t>postfraser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/>
              <a:t>   </a:t>
            </a:r>
            <a:r>
              <a:rPr lang="fi-FI">
                <a:hlinkClick r:id="rId4"/>
              </a:rPr>
              <a:t>https://sv.bab.la/fraser/affarer/e-post/svensk-svensk</a:t>
            </a:r>
            <a:r>
              <a:rPr lang="fi-FI"/>
              <a:t> 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6297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283</TotalTime>
  <Words>403</Words>
  <Application>Microsoft Office PowerPoint</Application>
  <PresentationFormat>Bredbild</PresentationFormat>
  <Paragraphs>77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</vt:lpstr>
      <vt:lpstr>Att skriva e-post</vt:lpstr>
      <vt:lpstr>terminologi</vt:lpstr>
      <vt:lpstr>terminologi</vt:lpstr>
      <vt:lpstr>FORM</vt:lpstr>
      <vt:lpstr>Tecken</vt:lpstr>
      <vt:lpstr>fraseologi</vt:lpstr>
      <vt:lpstr>fraseologi</vt:lpstr>
      <vt:lpstr>fraseologi</vt:lpstr>
      <vt:lpstr>Läs mer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skriva e-post</dc:title>
  <dc:creator>Laurikainen Heidi</dc:creator>
  <cp:lastModifiedBy>Isabella Fröjdman</cp:lastModifiedBy>
  <cp:revision>8</cp:revision>
  <dcterms:created xsi:type="dcterms:W3CDTF">2018-02-20T08:23:19Z</dcterms:created>
  <dcterms:modified xsi:type="dcterms:W3CDTF">2019-01-07T14:13:43Z</dcterms:modified>
</cp:coreProperties>
</file>