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B60-D59B-FE40-8FC3-5949F271CEBC}" type="datetimeFigureOut">
              <a:rPr lang="en-US" smtClean="0"/>
              <a:t>24/03/22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3D0-B5E7-DE45-A45A-51F3EAD9C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02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B60-D59B-FE40-8FC3-5949F271CEBC}" type="datetimeFigureOut">
              <a:rPr lang="en-US" smtClean="0"/>
              <a:t>24/03/22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3D0-B5E7-DE45-A45A-51F3EAD9C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0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B60-D59B-FE40-8FC3-5949F271CEBC}" type="datetimeFigureOut">
              <a:rPr lang="en-US" smtClean="0"/>
              <a:t>24/03/22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3D0-B5E7-DE45-A45A-51F3EAD9C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2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B60-D59B-FE40-8FC3-5949F271CEBC}" type="datetimeFigureOut">
              <a:rPr lang="en-US" smtClean="0"/>
              <a:t>24/03/22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3D0-B5E7-DE45-A45A-51F3EAD9C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1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B60-D59B-FE40-8FC3-5949F271CEBC}" type="datetimeFigureOut">
              <a:rPr lang="en-US" smtClean="0"/>
              <a:t>24/03/22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3D0-B5E7-DE45-A45A-51F3EAD9C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B60-D59B-FE40-8FC3-5949F271CEBC}" type="datetimeFigureOut">
              <a:rPr lang="en-US" smtClean="0"/>
              <a:t>24/03/22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3D0-B5E7-DE45-A45A-51F3EAD9C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0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B60-D59B-FE40-8FC3-5949F271CEBC}" type="datetimeFigureOut">
              <a:rPr lang="en-US" smtClean="0"/>
              <a:t>24/03/22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3D0-B5E7-DE45-A45A-51F3EAD9C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6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B60-D59B-FE40-8FC3-5949F271CEBC}" type="datetimeFigureOut">
              <a:rPr lang="en-US" smtClean="0"/>
              <a:t>24/03/22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3D0-B5E7-DE45-A45A-51F3EAD9C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3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B60-D59B-FE40-8FC3-5949F271CEBC}" type="datetimeFigureOut">
              <a:rPr lang="en-US" smtClean="0"/>
              <a:t>24/03/22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3D0-B5E7-DE45-A45A-51F3EAD9C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7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B60-D59B-FE40-8FC3-5949F271CEBC}" type="datetimeFigureOut">
              <a:rPr lang="en-US" smtClean="0"/>
              <a:t>24/03/22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3D0-B5E7-DE45-A45A-51F3EAD9C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B60-D59B-FE40-8FC3-5949F271CEBC}" type="datetimeFigureOut">
              <a:rPr lang="en-US" smtClean="0"/>
              <a:t>24/03/22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3D0-B5E7-DE45-A45A-51F3EAD9C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8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BCB60-D59B-FE40-8FC3-5949F271CEBC}" type="datetimeFigureOut">
              <a:rPr lang="en-US" smtClean="0"/>
              <a:t>24/03/22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5E3D0-B5E7-DE45-A45A-51F3EAD9C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9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Mistä</a:t>
            </a:r>
            <a:r>
              <a:rPr lang="en-US" dirty="0" smtClean="0"/>
              <a:t> </a:t>
            </a:r>
            <a:r>
              <a:rPr lang="en-US" dirty="0" err="1" smtClean="0"/>
              <a:t>puhutaan</a:t>
            </a:r>
            <a:r>
              <a:rPr lang="en-US" dirty="0" smtClean="0"/>
              <a:t> kun </a:t>
            </a:r>
            <a:r>
              <a:rPr lang="en-US" dirty="0" err="1" smtClean="0"/>
              <a:t>puhutaan</a:t>
            </a:r>
            <a:r>
              <a:rPr lang="en-US" dirty="0" smtClean="0"/>
              <a:t> </a:t>
            </a:r>
            <a:r>
              <a:rPr lang="en-US" dirty="0" err="1" smtClean="0"/>
              <a:t>läsnäolosta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VUTA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5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näkökulmaa</a:t>
            </a:r>
            <a:r>
              <a:rPr lang="en-US" dirty="0" smtClean="0"/>
              <a:t> </a:t>
            </a:r>
            <a:r>
              <a:rPr lang="en-US" dirty="0" err="1" smtClean="0"/>
              <a:t>keholliseen</a:t>
            </a:r>
            <a:r>
              <a:rPr lang="en-US" dirty="0" smtClean="0"/>
              <a:t> </a:t>
            </a:r>
            <a:r>
              <a:rPr lang="en-US" dirty="0" err="1" smtClean="0"/>
              <a:t>läsnäoloon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(</a:t>
            </a:r>
            <a:r>
              <a:rPr lang="en-US" sz="2200" dirty="0" err="1" smtClean="0"/>
              <a:t>mannermaisessa</a:t>
            </a:r>
            <a:r>
              <a:rPr lang="en-US" sz="2200" dirty="0" smtClean="0"/>
              <a:t> </a:t>
            </a:r>
            <a:r>
              <a:rPr lang="en-US" sz="2200" dirty="0" err="1" smtClean="0"/>
              <a:t>ajattelussa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Elämän</a:t>
            </a:r>
            <a:r>
              <a:rPr lang="en-US" dirty="0" smtClean="0"/>
              <a:t> </a:t>
            </a:r>
            <a:r>
              <a:rPr lang="en-US" dirty="0" err="1" smtClean="0"/>
              <a:t>ilmaus</a:t>
            </a:r>
            <a:r>
              <a:rPr lang="en-US" dirty="0" smtClean="0"/>
              <a:t>, </a:t>
            </a:r>
            <a:r>
              <a:rPr lang="en-US" dirty="0" err="1" smtClean="0"/>
              <a:t>yhteys</a:t>
            </a:r>
            <a:r>
              <a:rPr lang="en-US" dirty="0" smtClean="0"/>
              <a:t> </a:t>
            </a:r>
            <a:r>
              <a:rPr lang="en-US" dirty="0" err="1" smtClean="0"/>
              <a:t>luontoon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- </a:t>
            </a:r>
            <a:r>
              <a:rPr lang="en-US" dirty="0" err="1" smtClean="0"/>
              <a:t>annettu</a:t>
            </a:r>
            <a:r>
              <a:rPr lang="en-US" dirty="0" smtClean="0"/>
              <a:t> </a:t>
            </a:r>
            <a:r>
              <a:rPr lang="en-US" dirty="0" err="1" smtClean="0"/>
              <a:t>läsnäolo</a:t>
            </a:r>
            <a:r>
              <a:rPr lang="en-US" dirty="0" smtClean="0"/>
              <a:t> (</a:t>
            </a:r>
            <a:r>
              <a:rPr lang="en-US" dirty="0" err="1" smtClean="0"/>
              <a:t>esim</a:t>
            </a:r>
            <a:r>
              <a:rPr lang="en-US" dirty="0" smtClean="0"/>
              <a:t>. </a:t>
            </a:r>
            <a:r>
              <a:rPr lang="en-US" dirty="0" err="1" smtClean="0"/>
              <a:t>eksitentialismi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Suhde</a:t>
            </a:r>
            <a:r>
              <a:rPr lang="en-US" dirty="0" smtClean="0"/>
              <a:t> </a:t>
            </a:r>
            <a:r>
              <a:rPr lang="en-US" dirty="0" err="1" smtClean="0"/>
              <a:t>toisiin</a:t>
            </a:r>
            <a:r>
              <a:rPr lang="en-US" dirty="0" smtClean="0"/>
              <a:t>/</a:t>
            </a:r>
            <a:r>
              <a:rPr lang="en-US" dirty="0" err="1" smtClean="0"/>
              <a:t>kaikkeen</a:t>
            </a:r>
            <a:r>
              <a:rPr lang="en-US" dirty="0" smtClean="0"/>
              <a:t> </a:t>
            </a:r>
            <a:r>
              <a:rPr lang="en-US" dirty="0" err="1" smtClean="0"/>
              <a:t>muuhun</a:t>
            </a:r>
            <a:r>
              <a:rPr lang="en-US" dirty="0" smtClean="0"/>
              <a:t>, </a:t>
            </a:r>
            <a:r>
              <a:rPr lang="en-US" dirty="0" err="1" smtClean="0"/>
              <a:t>nähdyksi</a:t>
            </a:r>
            <a:r>
              <a:rPr lang="en-US" dirty="0" smtClean="0"/>
              <a:t> </a:t>
            </a:r>
            <a:r>
              <a:rPr lang="en-US" dirty="0" err="1" smtClean="0"/>
              <a:t>tuleminen</a:t>
            </a:r>
            <a:r>
              <a:rPr lang="en-US" dirty="0" smtClean="0"/>
              <a:t>, </a:t>
            </a:r>
            <a:r>
              <a:rPr lang="en-US" dirty="0" err="1" smtClean="0"/>
              <a:t>oma</a:t>
            </a:r>
            <a:r>
              <a:rPr lang="en-US" dirty="0" smtClean="0"/>
              <a:t> </a:t>
            </a:r>
            <a:r>
              <a:rPr lang="en-US" dirty="0" err="1" smtClean="0"/>
              <a:t>aika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paikka</a:t>
            </a:r>
            <a:r>
              <a:rPr lang="en-US" dirty="0" smtClean="0"/>
              <a:t> </a:t>
            </a:r>
            <a:r>
              <a:rPr lang="en-US" dirty="0" err="1" smtClean="0"/>
              <a:t>jossakin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suhteinen</a:t>
            </a:r>
            <a:r>
              <a:rPr lang="en-US" dirty="0" smtClean="0"/>
              <a:t> </a:t>
            </a:r>
            <a:r>
              <a:rPr lang="en-US" dirty="0" err="1" smtClean="0"/>
              <a:t>läsnäolo</a:t>
            </a:r>
            <a:r>
              <a:rPr lang="en-US" dirty="0" smtClean="0"/>
              <a:t> (</a:t>
            </a:r>
            <a:r>
              <a:rPr lang="en-US" dirty="0" err="1" smtClean="0"/>
              <a:t>esim</a:t>
            </a:r>
            <a:r>
              <a:rPr lang="en-US" dirty="0" smtClean="0"/>
              <a:t>. </a:t>
            </a:r>
            <a:r>
              <a:rPr lang="en-US" dirty="0" err="1" smtClean="0"/>
              <a:t>sosiologia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Kyky</a:t>
            </a:r>
            <a:r>
              <a:rPr lang="en-US" dirty="0" smtClean="0"/>
              <a:t> </a:t>
            </a:r>
            <a:r>
              <a:rPr lang="en-US" dirty="0" err="1" smtClean="0"/>
              <a:t>toimia</a:t>
            </a:r>
            <a:r>
              <a:rPr lang="en-US" dirty="0" smtClean="0"/>
              <a:t>, </a:t>
            </a:r>
            <a:r>
              <a:rPr lang="en-US" dirty="0" err="1" smtClean="0"/>
              <a:t>mahdollisuus</a:t>
            </a:r>
            <a:r>
              <a:rPr lang="en-US" dirty="0" smtClean="0"/>
              <a:t> </a:t>
            </a:r>
            <a:r>
              <a:rPr lang="en-US" dirty="0" err="1" smtClean="0"/>
              <a:t>ottaa</a:t>
            </a:r>
            <a:r>
              <a:rPr lang="en-US" dirty="0" smtClean="0"/>
              <a:t> </a:t>
            </a:r>
            <a:r>
              <a:rPr lang="en-US" dirty="0" err="1" smtClean="0"/>
              <a:t>vastuuta</a:t>
            </a:r>
            <a:r>
              <a:rPr lang="en-US" dirty="0" smtClean="0"/>
              <a:t>, </a:t>
            </a:r>
            <a:r>
              <a:rPr lang="en-US" dirty="0" err="1" smtClean="0"/>
              <a:t>tuottaa</a:t>
            </a:r>
            <a:r>
              <a:rPr lang="en-US" dirty="0" smtClean="0"/>
              <a:t> </a:t>
            </a:r>
            <a:r>
              <a:rPr lang="en-US" dirty="0" err="1" smtClean="0"/>
              <a:t>muutosta</a:t>
            </a:r>
            <a:r>
              <a:rPr lang="en-US" dirty="0" smtClean="0"/>
              <a:t>, </a:t>
            </a:r>
            <a:r>
              <a:rPr lang="en-US" dirty="0" err="1" smtClean="0"/>
              <a:t>välittää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toimintavalmius</a:t>
            </a:r>
            <a:r>
              <a:rPr lang="en-US" dirty="0" smtClean="0"/>
              <a:t>/</a:t>
            </a:r>
            <a:r>
              <a:rPr lang="en-US" dirty="0" err="1" smtClean="0"/>
              <a:t>valittu</a:t>
            </a:r>
            <a:r>
              <a:rPr lang="en-US" dirty="0" smtClean="0"/>
              <a:t> </a:t>
            </a:r>
            <a:r>
              <a:rPr lang="en-US" dirty="0" err="1" smtClean="0"/>
              <a:t>läsnäolo</a:t>
            </a:r>
            <a:r>
              <a:rPr lang="en-US" dirty="0" smtClean="0"/>
              <a:t> (</a:t>
            </a:r>
            <a:r>
              <a:rPr lang="en-US" dirty="0" err="1" smtClean="0"/>
              <a:t>esim</a:t>
            </a:r>
            <a:r>
              <a:rPr lang="en-US" dirty="0" smtClean="0"/>
              <a:t>. </a:t>
            </a:r>
            <a:r>
              <a:rPr lang="en-US" dirty="0" err="1" smtClean="0"/>
              <a:t>etiikka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29280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6687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fi-FI" dirty="0" err="1"/>
              <a:t>Dunderfelt</a:t>
            </a:r>
            <a:r>
              <a:rPr lang="fi-FI" dirty="0"/>
              <a:t>, T. 2016. </a:t>
            </a:r>
            <a:r>
              <a:rPr lang="fi-FI" dirty="0" err="1"/>
              <a:t>Läsnäolevan</a:t>
            </a:r>
            <a:r>
              <a:rPr lang="fi-FI" dirty="0"/>
              <a:t> kohtaaminen. </a:t>
            </a:r>
            <a:r>
              <a:rPr lang="fi-FI" dirty="0" err="1"/>
              <a:t>PS-kustannus</a:t>
            </a:r>
            <a:r>
              <a:rPr lang="fi-FI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8148"/>
            <a:ext cx="8229600" cy="4525963"/>
          </a:xfrm>
        </p:spPr>
        <p:txBody>
          <a:bodyPr/>
          <a:lstStyle/>
          <a:p>
            <a:r>
              <a:rPr lang="fi-FI" dirty="0" err="1" smtClean="0"/>
              <a:t>Dunderfeltin</a:t>
            </a:r>
            <a:r>
              <a:rPr lang="fi-FI" dirty="0" smtClean="0"/>
              <a:t> </a:t>
            </a:r>
            <a:r>
              <a:rPr lang="fi-FI" dirty="0"/>
              <a:t>mukaan (2016) kohtaamiseen vaikuttavat ihmisen välisessä sosiaalisessa kentässä olevat viisi eri tasoa. </a:t>
            </a:r>
            <a:endParaRPr lang="fi-FI" dirty="0" smtClean="0"/>
          </a:p>
          <a:p>
            <a:r>
              <a:rPr lang="fi-FI" dirty="0" smtClean="0"/>
              <a:t>puhe, </a:t>
            </a:r>
            <a:br>
              <a:rPr lang="fi-FI" dirty="0" smtClean="0"/>
            </a:br>
            <a:r>
              <a:rPr lang="fi-FI" dirty="0" smtClean="0"/>
              <a:t>fyysinen, </a:t>
            </a:r>
            <a:br>
              <a:rPr lang="fi-FI" dirty="0" smtClean="0"/>
            </a:br>
            <a:r>
              <a:rPr lang="fi-FI" dirty="0" smtClean="0"/>
              <a:t>intuitio </a:t>
            </a:r>
            <a:br>
              <a:rPr lang="fi-FI" dirty="0" smtClean="0"/>
            </a:br>
            <a:r>
              <a:rPr lang="fi-FI" dirty="0" smtClean="0"/>
              <a:t>tunne 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voima/vaikuttavuus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5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Läsnäolon</a:t>
            </a:r>
            <a:r>
              <a:rPr lang="en-US" dirty="0" smtClean="0"/>
              <a:t> </a:t>
            </a:r>
            <a:r>
              <a:rPr lang="en-US" dirty="0" err="1" smtClean="0"/>
              <a:t>taidot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itse</a:t>
            </a:r>
            <a:r>
              <a:rPr lang="en-US" dirty="0" smtClean="0">
                <a:solidFill>
                  <a:srgbClr val="FF0000"/>
                </a:solidFill>
              </a:rPr>
              <a:t>                          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toinen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Herkkyys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          </a:t>
            </a:r>
            <a:r>
              <a:rPr lang="en-US" dirty="0" err="1" smtClean="0"/>
              <a:t>läsnäolo</a:t>
            </a:r>
            <a:r>
              <a:rPr lang="en-US" dirty="0" smtClean="0"/>
              <a:t>                     </a:t>
            </a:r>
            <a:r>
              <a:rPr lang="en-US" dirty="0" err="1" smtClean="0"/>
              <a:t>empatia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>
                <a:solidFill>
                  <a:srgbClr val="FF6600"/>
                </a:solidFill>
              </a:rPr>
              <a:t>Toiminta</a:t>
            </a:r>
            <a:r>
              <a:rPr lang="en-US" smtClean="0">
                <a:solidFill>
                  <a:srgbClr val="FF6600"/>
                </a:solidFill>
              </a:rPr>
              <a:t>: </a:t>
            </a:r>
            <a:r>
              <a:rPr lang="en-US" dirty="0" smtClean="0">
                <a:solidFill>
                  <a:srgbClr val="FF6600"/>
                </a:solidFill>
              </a:rPr>
              <a:t>	</a:t>
            </a:r>
            <a:r>
              <a:rPr lang="en-US" smtClean="0"/>
              <a:t>	mukautuminen</a:t>
            </a:r>
            <a:r>
              <a:rPr lang="en-US" dirty="0" smtClean="0"/>
              <a:t>	 </a:t>
            </a:r>
            <a:r>
              <a:rPr lang="en-US" dirty="0" err="1" smtClean="0"/>
              <a:t>vaikuttaminen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237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Millainen</a:t>
            </a:r>
            <a:r>
              <a:rPr lang="en-US" dirty="0" smtClean="0"/>
              <a:t> </a:t>
            </a:r>
            <a:r>
              <a:rPr lang="en-US" dirty="0" err="1" smtClean="0"/>
              <a:t>kutsu</a:t>
            </a:r>
            <a:r>
              <a:rPr lang="en-US" dirty="0" smtClean="0"/>
              <a:t> </a:t>
            </a:r>
            <a:r>
              <a:rPr lang="en-US" dirty="0" err="1" smtClean="0"/>
              <a:t>olen</a:t>
            </a:r>
            <a:r>
              <a:rPr lang="en-US" dirty="0" smtClean="0"/>
              <a:t> </a:t>
            </a:r>
            <a:r>
              <a:rPr lang="en-US" dirty="0" err="1" smtClean="0"/>
              <a:t>toisille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43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39453</TotalTime>
  <Words>58</Words>
  <Application>Microsoft Macintosh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Mistä puhutaan kun puhutaan läsnäolosta?</vt:lpstr>
      <vt:lpstr>3 näkökulmaa keholliseen läsnäoloon (mannermaisessa ajattelussa)</vt:lpstr>
      <vt:lpstr>Dunderfelt, T. 2016. Läsnäolevan kohtaaminen. PS-kustannus. </vt:lpstr>
      <vt:lpstr>Läsnäolon taidot</vt:lpstr>
      <vt:lpstr>PowerPoint Presentation</vt:lpstr>
    </vt:vector>
  </TitlesOfParts>
  <Company>Aalto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Taneli Tuovinen</dc:creator>
  <cp:lastModifiedBy>Taneli Tuovinen</cp:lastModifiedBy>
  <cp:revision>10</cp:revision>
  <dcterms:created xsi:type="dcterms:W3CDTF">2021-02-16T14:43:44Z</dcterms:created>
  <dcterms:modified xsi:type="dcterms:W3CDTF">2022-04-06T11:40:34Z</dcterms:modified>
</cp:coreProperties>
</file>