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338" r:id="rId2"/>
    <p:sldId id="339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/>
    <p:restoredTop sz="93471"/>
  </p:normalViewPr>
  <p:slideViewPr>
    <p:cSldViewPr snapToGrid="0" snapToObjects="1">
      <p:cViewPr varScale="1">
        <p:scale>
          <a:sx n="101" d="100"/>
          <a:sy n="101" d="100"/>
        </p:scale>
        <p:origin x="32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1E1DFF-09B2-2F4A-9944-86BBA23F81C5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2DEAE4-1E4A-3E41-BB79-7EAF3E4714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9816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 err="1"/>
              <a:t>Tän</a:t>
            </a:r>
            <a:r>
              <a:rPr lang="en-GB" dirty="0"/>
              <a:t> “</a:t>
            </a:r>
            <a:r>
              <a:rPr lang="en-GB" dirty="0" err="1"/>
              <a:t>posteri</a:t>
            </a:r>
            <a:r>
              <a:rPr lang="en-GB" dirty="0"/>
              <a:t>” </a:t>
            </a:r>
            <a:r>
              <a:rPr lang="en-GB" dirty="0" err="1"/>
              <a:t>harkan</a:t>
            </a:r>
            <a:r>
              <a:rPr lang="en-GB" dirty="0"/>
              <a:t> </a:t>
            </a:r>
            <a:r>
              <a:rPr lang="en-GB" dirty="0" err="1"/>
              <a:t>voisi</a:t>
            </a:r>
            <a:r>
              <a:rPr lang="en-GB" dirty="0"/>
              <a:t> </a:t>
            </a:r>
            <a:r>
              <a:rPr lang="en-GB" dirty="0" err="1"/>
              <a:t>tehdä</a:t>
            </a:r>
            <a:r>
              <a:rPr lang="en-GB" dirty="0"/>
              <a:t> </a:t>
            </a:r>
            <a:r>
              <a:rPr lang="en-GB" dirty="0" err="1"/>
              <a:t>esim</a:t>
            </a:r>
            <a:r>
              <a:rPr lang="en-GB" dirty="0"/>
              <a:t>. </a:t>
            </a:r>
            <a:r>
              <a:rPr lang="en-GB" dirty="0" err="1"/>
              <a:t>Niin</a:t>
            </a:r>
            <a:r>
              <a:rPr lang="en-GB" dirty="0"/>
              <a:t>. </a:t>
            </a:r>
            <a:r>
              <a:rPr lang="en-GB" dirty="0" err="1"/>
              <a:t>Että</a:t>
            </a:r>
            <a:r>
              <a:rPr lang="en-GB" dirty="0"/>
              <a:t> 2 </a:t>
            </a:r>
            <a:r>
              <a:rPr lang="en-GB" dirty="0" err="1"/>
              <a:t>ryhmää</a:t>
            </a:r>
            <a:r>
              <a:rPr lang="en-GB" dirty="0"/>
              <a:t> </a:t>
            </a:r>
            <a:r>
              <a:rPr lang="en-GB" dirty="0" err="1"/>
              <a:t>tekee</a:t>
            </a:r>
            <a:r>
              <a:rPr lang="en-GB" dirty="0"/>
              <a:t> 20 min </a:t>
            </a:r>
            <a:r>
              <a:rPr lang="en-GB" dirty="0" err="1"/>
              <a:t>kurssitasoa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2 </a:t>
            </a:r>
            <a:r>
              <a:rPr lang="en-GB" dirty="0" err="1"/>
              <a:t>ryhmää</a:t>
            </a:r>
            <a:r>
              <a:rPr lang="en-GB" dirty="0"/>
              <a:t> </a:t>
            </a:r>
            <a:r>
              <a:rPr lang="en-GB" dirty="0" err="1"/>
              <a:t>tekee</a:t>
            </a:r>
            <a:r>
              <a:rPr lang="en-GB" dirty="0"/>
              <a:t> 20 min program </a:t>
            </a:r>
            <a:r>
              <a:rPr lang="en-GB" dirty="0" err="1"/>
              <a:t>tasoa</a:t>
            </a:r>
            <a:r>
              <a:rPr lang="en-GB" dirty="0"/>
              <a:t>. </a:t>
            </a:r>
            <a:r>
              <a:rPr lang="en-GB" dirty="0" err="1"/>
              <a:t>Sitten</a:t>
            </a:r>
            <a:r>
              <a:rPr lang="en-GB" dirty="0"/>
              <a:t> </a:t>
            </a:r>
            <a:r>
              <a:rPr lang="en-GB" dirty="0" err="1"/>
              <a:t>vaihdetaan</a:t>
            </a:r>
            <a:r>
              <a:rPr lang="en-GB" dirty="0"/>
              <a:t> </a:t>
            </a:r>
            <a:r>
              <a:rPr lang="en-GB" dirty="0" err="1"/>
              <a:t>niin</a:t>
            </a:r>
            <a:r>
              <a:rPr lang="en-GB" dirty="0"/>
              <a:t> </a:t>
            </a:r>
            <a:r>
              <a:rPr lang="en-GB" dirty="0" err="1"/>
              <a:t>että</a:t>
            </a:r>
            <a:r>
              <a:rPr lang="en-GB" dirty="0"/>
              <a:t> ne </a:t>
            </a:r>
            <a:r>
              <a:rPr lang="en-GB" dirty="0" err="1"/>
              <a:t>ryhmät</a:t>
            </a:r>
            <a:r>
              <a:rPr lang="en-GB" dirty="0"/>
              <a:t> </a:t>
            </a:r>
            <a:r>
              <a:rPr lang="en-GB" dirty="0" err="1"/>
              <a:t>jotka</a:t>
            </a:r>
            <a:r>
              <a:rPr lang="en-GB" dirty="0"/>
              <a:t> </a:t>
            </a:r>
            <a:r>
              <a:rPr lang="en-GB" dirty="0" err="1"/>
              <a:t>tekivät</a:t>
            </a:r>
            <a:r>
              <a:rPr lang="en-GB" dirty="0"/>
              <a:t> </a:t>
            </a:r>
            <a:r>
              <a:rPr lang="en-GB" dirty="0" err="1"/>
              <a:t>ensin</a:t>
            </a:r>
            <a:r>
              <a:rPr lang="en-GB" dirty="0"/>
              <a:t> </a:t>
            </a:r>
            <a:r>
              <a:rPr lang="en-GB" dirty="0" err="1"/>
              <a:t>ryhmätason</a:t>
            </a:r>
            <a:r>
              <a:rPr lang="en-GB" dirty="0"/>
              <a:t> </a:t>
            </a:r>
            <a:r>
              <a:rPr lang="en-GB" dirty="0" err="1"/>
              <a:t>palautetta</a:t>
            </a:r>
            <a:r>
              <a:rPr lang="en-GB" dirty="0"/>
              <a:t> </a:t>
            </a:r>
            <a:r>
              <a:rPr lang="en-GB" dirty="0" err="1"/>
              <a:t>jatkavat</a:t>
            </a:r>
            <a:r>
              <a:rPr lang="en-GB" dirty="0"/>
              <a:t> </a:t>
            </a:r>
            <a:r>
              <a:rPr lang="en-GB" dirty="0" err="1"/>
              <a:t>toisen</a:t>
            </a:r>
            <a:r>
              <a:rPr lang="en-GB" dirty="0"/>
              <a:t> </a:t>
            </a:r>
            <a:r>
              <a:rPr lang="en-GB" dirty="0" err="1"/>
              <a:t>ryhmän</a:t>
            </a:r>
            <a:r>
              <a:rPr lang="en-GB" dirty="0"/>
              <a:t> program </a:t>
            </a:r>
            <a:r>
              <a:rPr lang="en-GB" dirty="0" err="1"/>
              <a:t>palautteen</a:t>
            </a:r>
            <a:r>
              <a:rPr lang="en-GB" dirty="0"/>
              <a:t> </a:t>
            </a:r>
            <a:r>
              <a:rPr lang="en-GB" dirty="0" err="1"/>
              <a:t>miettimistä</a:t>
            </a:r>
            <a:r>
              <a:rPr lang="en-GB" dirty="0"/>
              <a:t>?? </a:t>
            </a:r>
            <a:r>
              <a:rPr lang="en-GB" dirty="0" err="1"/>
              <a:t>Vähän</a:t>
            </a:r>
            <a:r>
              <a:rPr lang="en-GB" dirty="0"/>
              <a:t> </a:t>
            </a:r>
            <a:r>
              <a:rPr lang="en-GB" dirty="0" err="1"/>
              <a:t>kuin</a:t>
            </a:r>
            <a:r>
              <a:rPr lang="en-GB" dirty="0"/>
              <a:t> learning café, </a:t>
            </a:r>
            <a:r>
              <a:rPr lang="en-GB" dirty="0" err="1"/>
              <a:t>mutta</a:t>
            </a:r>
            <a:r>
              <a:rPr lang="en-GB" dirty="0"/>
              <a:t> </a:t>
            </a:r>
            <a:r>
              <a:rPr lang="en-GB" dirty="0" err="1"/>
              <a:t>ilman</a:t>
            </a:r>
            <a:r>
              <a:rPr lang="en-GB" dirty="0"/>
              <a:t> </a:t>
            </a:r>
            <a:r>
              <a:rPr lang="en-GB" dirty="0" err="1"/>
              <a:t>emäntiä</a:t>
            </a:r>
            <a:r>
              <a:rPr lang="en-GB" dirty="0"/>
              <a:t>/</a:t>
            </a:r>
            <a:r>
              <a:rPr lang="en-GB" dirty="0" err="1"/>
              <a:t>isäntiä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/>
              <a:t>Tai </a:t>
            </a:r>
            <a:r>
              <a:rPr lang="en-GB" dirty="0" err="1"/>
              <a:t>sitten</a:t>
            </a:r>
            <a:r>
              <a:rPr lang="en-GB" dirty="0"/>
              <a:t> </a:t>
            </a:r>
            <a:r>
              <a:rPr lang="en-GB" dirty="0" err="1"/>
              <a:t>jokainen</a:t>
            </a:r>
            <a:r>
              <a:rPr lang="en-GB" dirty="0"/>
              <a:t> </a:t>
            </a:r>
            <a:r>
              <a:rPr lang="en-GB" dirty="0" err="1"/>
              <a:t>ryhmä</a:t>
            </a:r>
            <a:r>
              <a:rPr lang="en-GB" dirty="0"/>
              <a:t> </a:t>
            </a:r>
            <a:r>
              <a:rPr lang="en-GB" dirty="0" err="1"/>
              <a:t>tekee</a:t>
            </a:r>
            <a:r>
              <a:rPr lang="en-GB" dirty="0"/>
              <a:t> </a:t>
            </a:r>
            <a:r>
              <a:rPr lang="en-GB" dirty="0" err="1"/>
              <a:t>molemmat</a:t>
            </a:r>
            <a:r>
              <a:rPr lang="en-GB" dirty="0"/>
              <a:t> </a:t>
            </a:r>
            <a:r>
              <a:rPr lang="en-GB" dirty="0" err="1"/>
              <a:t>harkat</a:t>
            </a:r>
            <a:r>
              <a:rPr lang="en-GB" dirty="0"/>
              <a:t> </a:t>
            </a:r>
            <a:r>
              <a:rPr lang="en-GB" dirty="0" err="1"/>
              <a:t>alusta</a:t>
            </a:r>
            <a:r>
              <a:rPr lang="en-GB" dirty="0"/>
              <a:t> </a:t>
            </a:r>
            <a:r>
              <a:rPr lang="en-GB" dirty="0" err="1"/>
              <a:t>asti</a:t>
            </a:r>
            <a:r>
              <a:rPr lang="en-GB" dirty="0"/>
              <a:t> </a:t>
            </a:r>
            <a:r>
              <a:rPr lang="en-GB" dirty="0" err="1"/>
              <a:t>itse</a:t>
            </a:r>
            <a:r>
              <a:rPr lang="en-GB" dirty="0"/>
              <a:t>. Jos </a:t>
            </a:r>
            <a:r>
              <a:rPr lang="en-GB" dirty="0" err="1"/>
              <a:t>tekevät</a:t>
            </a:r>
            <a:r>
              <a:rPr lang="en-GB" dirty="0"/>
              <a:t> </a:t>
            </a:r>
            <a:r>
              <a:rPr lang="en-GB" dirty="0" err="1"/>
              <a:t>itse</a:t>
            </a:r>
            <a:r>
              <a:rPr lang="en-GB" dirty="0"/>
              <a:t> </a:t>
            </a:r>
            <a:r>
              <a:rPr lang="en-GB" dirty="0" err="1"/>
              <a:t>niin</a:t>
            </a:r>
            <a:r>
              <a:rPr lang="en-GB" dirty="0"/>
              <a:t> </a:t>
            </a:r>
            <a:r>
              <a:rPr lang="en-GB" dirty="0" err="1"/>
              <a:t>voisivat</a:t>
            </a:r>
            <a:r>
              <a:rPr lang="en-GB" dirty="0"/>
              <a:t> </a:t>
            </a:r>
            <a:r>
              <a:rPr lang="en-GB" dirty="0" err="1"/>
              <a:t>tehdä</a:t>
            </a:r>
            <a:r>
              <a:rPr lang="en-GB" dirty="0"/>
              <a:t> </a:t>
            </a:r>
            <a:r>
              <a:rPr lang="en-GB" dirty="0" err="1"/>
              <a:t>pp:llä</a:t>
            </a:r>
            <a:r>
              <a:rPr lang="en-GB" dirty="0"/>
              <a:t> </a:t>
            </a:r>
            <a:r>
              <a:rPr lang="en-GB" dirty="0" err="1"/>
              <a:t>posterin</a:t>
            </a:r>
            <a:r>
              <a:rPr lang="en-GB" dirty="0"/>
              <a:t>. Jos </a:t>
            </a:r>
            <a:r>
              <a:rPr lang="en-GB" dirty="0" err="1"/>
              <a:t>vielä</a:t>
            </a:r>
            <a:r>
              <a:rPr lang="en-GB" dirty="0"/>
              <a:t> </a:t>
            </a:r>
            <a:r>
              <a:rPr lang="en-GB" dirty="0" err="1"/>
              <a:t>saataisiin</a:t>
            </a:r>
            <a:r>
              <a:rPr lang="en-GB" dirty="0"/>
              <a:t> Kramer </a:t>
            </a:r>
            <a:r>
              <a:rPr lang="en-GB" dirty="0" err="1"/>
              <a:t>toimimaan</a:t>
            </a:r>
            <a:r>
              <a:rPr lang="en-GB" dirty="0"/>
              <a:t> </a:t>
            </a:r>
            <a:r>
              <a:rPr lang="en-GB" dirty="0" err="1"/>
              <a:t>niin</a:t>
            </a:r>
            <a:r>
              <a:rPr lang="en-GB" dirty="0"/>
              <a:t> </a:t>
            </a:r>
            <a:r>
              <a:rPr lang="en-GB" dirty="0" err="1"/>
              <a:t>kaksi</a:t>
            </a:r>
            <a:r>
              <a:rPr lang="en-GB" dirty="0"/>
              <a:t> </a:t>
            </a:r>
            <a:r>
              <a:rPr lang="en-GB" dirty="0" err="1"/>
              <a:t>kurssitaso</a:t>
            </a:r>
            <a:r>
              <a:rPr lang="en-GB" dirty="0"/>
              <a:t> </a:t>
            </a:r>
            <a:r>
              <a:rPr lang="en-GB" dirty="0" err="1"/>
              <a:t>posteria</a:t>
            </a:r>
            <a:r>
              <a:rPr lang="en-GB" dirty="0"/>
              <a:t> </a:t>
            </a:r>
            <a:r>
              <a:rPr lang="en-GB" dirty="0" err="1"/>
              <a:t>voisi</a:t>
            </a:r>
            <a:r>
              <a:rPr lang="en-GB" dirty="0"/>
              <a:t> </a:t>
            </a:r>
            <a:r>
              <a:rPr lang="en-GB" dirty="0" err="1"/>
              <a:t>laittaa</a:t>
            </a:r>
            <a:r>
              <a:rPr lang="en-GB" dirty="0"/>
              <a:t> </a:t>
            </a:r>
            <a:r>
              <a:rPr lang="en-GB" dirty="0" err="1"/>
              <a:t>näkyviin</a:t>
            </a:r>
            <a:r>
              <a:rPr lang="en-GB" dirty="0"/>
              <a:t> </a:t>
            </a:r>
            <a:r>
              <a:rPr lang="en-GB" dirty="0" err="1"/>
              <a:t>samaan</a:t>
            </a:r>
            <a:r>
              <a:rPr lang="en-GB" dirty="0"/>
              <a:t> </a:t>
            </a:r>
            <a:r>
              <a:rPr lang="en-GB" dirty="0" err="1"/>
              <a:t>aikaan</a:t>
            </a:r>
            <a:r>
              <a:rPr lang="en-GB" dirty="0"/>
              <a:t> </a:t>
            </a:r>
            <a:r>
              <a:rPr lang="en-GB" dirty="0" err="1"/>
              <a:t>edessä</a:t>
            </a:r>
            <a:r>
              <a:rPr lang="en-GB" dirty="0"/>
              <a:t> </a:t>
            </a:r>
            <a:r>
              <a:rPr lang="en-GB" dirty="0" err="1"/>
              <a:t>oleviin</a:t>
            </a:r>
            <a:r>
              <a:rPr lang="en-GB" dirty="0"/>
              <a:t> </a:t>
            </a:r>
            <a:r>
              <a:rPr lang="en-GB" dirty="0" err="1"/>
              <a:t>isoihin</a:t>
            </a:r>
            <a:r>
              <a:rPr lang="en-GB" dirty="0"/>
              <a:t> </a:t>
            </a:r>
            <a:r>
              <a:rPr lang="en-GB" dirty="0" err="1"/>
              <a:t>näyttöihin</a:t>
            </a:r>
            <a:r>
              <a:rPr lang="en-GB" dirty="0"/>
              <a:t>. ….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B7CE92-4C7C-4B4E-94E4-0687878727D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2140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7CE92-4C7C-4B4E-94E4-0687878727D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1683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EAB55-B5AF-9441-AB4A-51F78D31C1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083633-52DE-6548-9810-4D4B152E75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790206-ECAA-1A42-82E2-1C7390F40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4B62-4CBE-704B-941C-CE053E1D9DCB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03CBF7-717B-8741-9FD1-40703FA07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EAD18E-D052-8346-B378-02E9B89F0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8067E-CB9D-2B4A-91FF-F274A3D5B9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471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B6932-5FE6-8246-AA2F-AFCEB5F4C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AB4891-E79C-AC45-8A52-69FBD8BE99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B3EA3A-9FEF-ED4C-BD72-C4CD8637A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4B62-4CBE-704B-941C-CE053E1D9DCB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B2E6DF-7C72-874A-8FBE-809F0451C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88A94-675E-C844-B9EC-494B0D08F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8067E-CB9D-2B4A-91FF-F274A3D5B9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405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42E71E-FC07-5945-8A27-0B92DE6210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30ACD4-C183-3047-B0E4-F29A0D3D14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C3CB60-59C3-7342-A621-F92FF6214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4B62-4CBE-704B-941C-CE053E1D9DCB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B98323-DC69-F844-8054-719A37CAA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4BBC2-2F0F-154F-8D2B-7FB459430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8067E-CB9D-2B4A-91FF-F274A3D5B9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6344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EBF27-4A01-A247-A174-A35F6330E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86A4FA-E53F-E94E-8B92-2CFCBF8D9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EED40C-98B6-6641-B674-9C132BFAE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4B62-4CBE-704B-941C-CE053E1D9DCB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873F9-72FB-4C47-A7C9-500B05D92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ABF48-8C27-5640-B00C-7315CA02C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8067E-CB9D-2B4A-91FF-F274A3D5B9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456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69BA9-9A01-5540-AFC1-7BF3ABCCB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058D41-D03A-E94D-AFAA-5203173D89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2AA2E5-83AE-7D44-A0B4-CEF81273B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4B62-4CBE-704B-941C-CE053E1D9DCB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03409-E954-BC4F-9413-15E1E2500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FE4D9F-5AAD-B145-9927-4EC8F6038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8067E-CB9D-2B4A-91FF-F274A3D5B9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1785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46422-C04B-064A-A666-90073DD8B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AFEE0-DB0C-A442-AA7C-46B294CC2F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FC047C-4376-5F4C-939B-E9E4A29E39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25FDEC-98BA-3445-BF47-143E6357C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4B62-4CBE-704B-941C-CE053E1D9DCB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374732-34C4-1442-B0DA-CC2E6B6FE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B22710-5C7A-0C42-9D33-B00CD71CA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8067E-CB9D-2B4A-91FF-F274A3D5B9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3151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80AEF-14FF-2D4C-9CA6-5BC7570E6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01E56F-0478-EF40-ADE0-5CBF4D664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6A03FD-8763-E447-A3C5-CEED1EEDA6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B691C1-93C7-9047-8846-CB0B270039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1DD0D5-0297-DB40-ACAC-C5692834B6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B97DBA-385B-E646-9F8D-06EB1AB02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4B62-4CBE-704B-941C-CE053E1D9DCB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0D4389-A6F0-884B-8252-C4F449527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C02ED8-6B22-FC4A-B0F7-9B035ACDA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8067E-CB9D-2B4A-91FF-F274A3D5B9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560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350DE-AE5D-1344-ABC7-4EAE7F892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6C29DD-8A04-A142-B3F6-7EA80152F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4B62-4CBE-704B-941C-CE053E1D9DCB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F51512-1221-3444-9E18-719470E55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151A90-24EA-564C-99FB-CA84BBAD2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8067E-CB9D-2B4A-91FF-F274A3D5B9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041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AD330C-C566-6B40-B86B-FC723C94A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4B62-4CBE-704B-941C-CE053E1D9DCB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DD3428-1ACE-5747-8824-C26DE59A1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322F08-4948-D241-B4A9-D044B05CB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8067E-CB9D-2B4A-91FF-F274A3D5B9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211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74BD7-A822-4E43-8B1D-376FD5F94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D4492B-A49B-2E49-8C32-72AB89AB3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36F525-761D-9D4E-B728-78B540346E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E4B97-BD32-9D4A-8DE0-D8A965A51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4B62-4CBE-704B-941C-CE053E1D9DCB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E237E8-C272-484F-942D-210D388D6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3E4AAC-0203-FD40-90EA-6CA50793D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8067E-CB9D-2B4A-91FF-F274A3D5B9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902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0B370-A352-7E4B-B788-6D822C6D4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5D212D-0B62-CC46-81F5-8F6349AA53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13FD42-307C-B34B-AFF6-F12AFF4D50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B9CF4C-9D0E-064F-8AFB-A43276B0B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4B62-4CBE-704B-941C-CE053E1D9DCB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0D26D8-8C29-894D-A152-691A666A2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409EF6-DFC7-F941-9950-199DA50F5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8067E-CB9D-2B4A-91FF-F274A3D5B9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2399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09808C-7049-644B-82F5-78F2B7F5D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3E2DEA-509E-3C46-B263-D29960819A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8C3717-64A7-714A-A6AF-8B49F3A3F4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64B62-4CBE-704B-941C-CE053E1D9DCB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3F1F7A-B613-CE41-AAAF-0FBDDFF206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2E18CD-F81F-FD4E-BF3D-89D67E9CFC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8067E-CB9D-2B4A-91FF-F274A3D5B9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599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20F8995-CD49-A048-8984-D70A4DB92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70C0"/>
                </a:solidFill>
              </a:rPr>
              <a:t>Make a poster: Feedback at a course level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239E425-5EFE-7145-9BB9-A7AB871C57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Feedback for what purpose? What do you use the feedback for?</a:t>
            </a:r>
          </a:p>
          <a:p>
            <a:r>
              <a:rPr lang="en-GB" dirty="0"/>
              <a:t>Is there feedback that you cannot utilize? Why?</a:t>
            </a:r>
          </a:p>
          <a:p>
            <a:r>
              <a:rPr lang="en-GB" dirty="0"/>
              <a:t>Give examples of different ways to collect feedback: </a:t>
            </a:r>
          </a:p>
          <a:p>
            <a:pPr lvl="1"/>
            <a:r>
              <a:rPr lang="en-GB" dirty="0"/>
              <a:t>Different ways and “assignment” types that you can get feedback on your course</a:t>
            </a:r>
          </a:p>
          <a:p>
            <a:pPr lvl="1"/>
            <a:r>
              <a:rPr lang="en-GB" dirty="0"/>
              <a:t>When it is a good time to collect feedback? </a:t>
            </a:r>
          </a:p>
          <a:p>
            <a:pPr lvl="1"/>
            <a:r>
              <a:rPr lang="en-GB" dirty="0"/>
              <a:t>What kind of technical tools you have used to collect feedback?</a:t>
            </a:r>
          </a:p>
          <a:p>
            <a:pPr lvl="1"/>
            <a:r>
              <a:rPr lang="en-GB" dirty="0"/>
              <a:t>How to phrase questions</a:t>
            </a:r>
          </a:p>
          <a:p>
            <a:pPr lvl="1"/>
            <a:r>
              <a:rPr lang="en-GB" dirty="0"/>
              <a:t>Best practices, lessons learned …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DC6AD2-9D0C-C447-A3EB-BA4431335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Providing and utilizing feedback 12.9.2018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16870F-3C7D-574F-8850-5E59021F1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F3F95-1A49-D84B-9B40-15FC2D5B530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9279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20F8995-CD49-A048-8984-D70A4DB92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70C0"/>
                </a:solidFill>
              </a:rPr>
              <a:t>Make a poster: Feedback at a program level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239E425-5EFE-7145-9BB9-A7AB871C57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Feedback for what purpose? What do you use the feedback for?</a:t>
            </a:r>
          </a:p>
          <a:p>
            <a:r>
              <a:rPr lang="en-GB" dirty="0"/>
              <a:t>Is there feedback that you cannot utilize? Why?</a:t>
            </a:r>
          </a:p>
          <a:p>
            <a:r>
              <a:rPr lang="en-GB" dirty="0"/>
              <a:t>Give examples of different ways to collect feedback: </a:t>
            </a:r>
          </a:p>
          <a:p>
            <a:pPr lvl="1"/>
            <a:r>
              <a:rPr lang="en-GB" dirty="0"/>
              <a:t>Who or what provides feedback?</a:t>
            </a:r>
          </a:p>
          <a:p>
            <a:pPr lvl="1"/>
            <a:r>
              <a:rPr lang="en-GB" dirty="0"/>
              <a:t>When do you get feedback? When it is a good time to ask for/collect feedback? </a:t>
            </a:r>
          </a:p>
          <a:p>
            <a:pPr lvl="1"/>
            <a:r>
              <a:rPr lang="en-GB" dirty="0"/>
              <a:t>What getting feedback requires from a teacher/program director? Does feedback come automatically? Does feedback come in a format you can use?</a:t>
            </a:r>
          </a:p>
          <a:p>
            <a:pPr lvl="1"/>
            <a:r>
              <a:rPr lang="en-GB" dirty="0"/>
              <a:t>Best practices, lessons learned …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DC6AD2-9D0C-C447-A3EB-BA4431335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Providing and utilizing feedback 12.9.2018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16870F-3C7D-574F-8850-5E59021F1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F3F95-1A49-D84B-9B40-15FC2D5B530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084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298</Words>
  <Application>Microsoft Macintosh PowerPoint</Application>
  <PresentationFormat>Widescreen</PresentationFormat>
  <Paragraphs>28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Make a poster: Feedback at a course level</vt:lpstr>
      <vt:lpstr>Make a poster: Feedback at a program level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Make a poster: Feedback at a course level</dc:title>
  <dc:creator>Microsoft Office User</dc:creator>
  <cp:lastModifiedBy>Microsoft Office User</cp:lastModifiedBy>
  <cp:revision>2</cp:revision>
  <dcterms:created xsi:type="dcterms:W3CDTF">2018-09-11T12:51:27Z</dcterms:created>
  <dcterms:modified xsi:type="dcterms:W3CDTF">2018-09-11T12:54:05Z</dcterms:modified>
</cp:coreProperties>
</file>